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7" r:id="rId3"/>
    <p:sldId id="258" r:id="rId4"/>
    <p:sldId id="260" r:id="rId5"/>
    <p:sldId id="261" r:id="rId6"/>
    <p:sldId id="299" r:id="rId7"/>
    <p:sldId id="262" r:id="rId8"/>
    <p:sldId id="263" r:id="rId9"/>
    <p:sldId id="300" r:id="rId10"/>
    <p:sldId id="264" r:id="rId11"/>
    <p:sldId id="265" r:id="rId12"/>
    <p:sldId id="302" r:id="rId13"/>
    <p:sldId id="266" r:id="rId14"/>
    <p:sldId id="267" r:id="rId15"/>
    <p:sldId id="268" r:id="rId16"/>
    <p:sldId id="269" r:id="rId17"/>
    <p:sldId id="304" r:id="rId18"/>
    <p:sldId id="270" r:id="rId19"/>
    <p:sldId id="271" r:id="rId20"/>
    <p:sldId id="306" r:id="rId21"/>
    <p:sldId id="272" r:id="rId22"/>
    <p:sldId id="274" r:id="rId23"/>
    <p:sldId id="307" r:id="rId24"/>
    <p:sldId id="275" r:id="rId25"/>
    <p:sldId id="276" r:id="rId26"/>
    <p:sldId id="277" r:id="rId27"/>
    <p:sldId id="308" r:id="rId28"/>
    <p:sldId id="278" r:id="rId29"/>
    <p:sldId id="279" r:id="rId30"/>
    <p:sldId id="280" r:id="rId31"/>
    <p:sldId id="309" r:id="rId32"/>
    <p:sldId id="281" r:id="rId33"/>
    <p:sldId id="282" r:id="rId34"/>
    <p:sldId id="310" r:id="rId35"/>
    <p:sldId id="294" r:id="rId36"/>
    <p:sldId id="292" r:id="rId37"/>
    <p:sldId id="295" r:id="rId38"/>
    <p:sldId id="312" r:id="rId39"/>
    <p:sldId id="283" r:id="rId40"/>
    <p:sldId id="285" r:id="rId41"/>
    <p:sldId id="286" r:id="rId42"/>
    <p:sldId id="28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20" d="100"/>
          <a:sy n="120" d="100"/>
        </p:scale>
        <p:origin x="-840"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4B0C6-8243-406C-96A2-09D7A85E1C2E}" type="datetimeFigureOut">
              <a:rPr lang="en-US" smtClean="0"/>
              <a:pPr/>
              <a:t>12/31/2024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93A09-8D7A-43E3-BBFE-0D6333583E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93A09-8D7A-43E3-BBFE-0D6333583E9A}"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60300-BACE-4C33-9E22-3392FEF3524A}"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4E347-8C12-4338-93D3-C9A5397D08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60300-BACE-4C33-9E22-3392FEF3524A}" type="datetimeFigureOut">
              <a:rPr lang="en-US" smtClean="0"/>
              <a:pPr/>
              <a:t>12/31/2024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E347-8C12-4338-93D3-C9A5397D08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Autofit/>
          </a:bodyPr>
          <a:lstStyle/>
          <a:p>
            <a:r>
              <a:rPr lang="en-US" sz="4800" dirty="0" smtClean="0"/>
              <a:t/>
            </a:r>
            <a:br>
              <a:rPr lang="en-US" sz="4800" dirty="0" smtClean="0"/>
            </a:br>
            <a:r>
              <a:rPr lang="en-US" sz="4800" dirty="0" smtClean="0">
                <a:solidFill>
                  <a:srgbClr val="C00000"/>
                </a:solidFill>
              </a:rPr>
              <a:t>ELECTRIC TRAINING CENTRE</a:t>
            </a:r>
            <a:br>
              <a:rPr lang="en-US" sz="4800" dirty="0" smtClean="0">
                <a:solidFill>
                  <a:srgbClr val="C00000"/>
                </a:solidFill>
              </a:rPr>
            </a:br>
            <a:r>
              <a:rPr lang="en-US" sz="4800" dirty="0" smtClean="0">
                <a:solidFill>
                  <a:srgbClr val="C00000"/>
                </a:solidFill>
              </a:rPr>
              <a:t>GHAZIABAD</a:t>
            </a:r>
            <a:endParaRPr lang="en-US" sz="4800" dirty="0">
              <a:solidFill>
                <a:srgbClr val="C00000"/>
              </a:solidFill>
            </a:endParaRPr>
          </a:p>
        </p:txBody>
      </p:sp>
      <p:sp>
        <p:nvSpPr>
          <p:cNvPr id="3" name="Subtitle 2"/>
          <p:cNvSpPr>
            <a:spLocks noGrp="1"/>
          </p:cNvSpPr>
          <p:nvPr>
            <p:ph type="subTitle" idx="1"/>
          </p:nvPr>
        </p:nvSpPr>
        <p:spPr/>
        <p:txBody>
          <a:bodyPr/>
          <a:lstStyle/>
          <a:p>
            <a:r>
              <a:rPr lang="en-US" smtClean="0">
                <a:solidFill>
                  <a:srgbClr val="7030A0"/>
                </a:solidFill>
              </a:rPr>
              <a:t>SPEEDOMETER DATA ANALYSIS </a:t>
            </a:r>
            <a:r>
              <a:rPr lang="en-US" dirty="0" smtClean="0">
                <a:solidFill>
                  <a:srgbClr val="7030A0"/>
                </a:solidFill>
              </a:rPr>
              <a:t/>
            </a:r>
            <a:br>
              <a:rPr lang="en-US" dirty="0" smtClean="0">
                <a:solidFill>
                  <a:srgbClr val="7030A0"/>
                </a:solidFill>
              </a:rPr>
            </a:br>
            <a:r>
              <a:rPr lang="en-US" dirty="0" smtClean="0">
                <a:solidFill>
                  <a:srgbClr val="7030A0"/>
                </a:solidFill>
              </a:rPr>
              <a:t>DELHI DIVISION</a:t>
            </a:r>
            <a:endParaRPr lang="en-US" dirty="0">
              <a:solidFill>
                <a:srgbClr val="7030A0"/>
              </a:solidFill>
            </a:endParaRPr>
          </a:p>
        </p:txBody>
      </p:sp>
      <p:pic>
        <p:nvPicPr>
          <p:cNvPr id="34818" name="Picture 2" descr="C:\Users\PRINCIPAL_ETC_GZB\Pictures\logo.jpg2.jpg"/>
          <p:cNvPicPr>
            <a:picLocks noChangeAspect="1" noChangeArrowheads="1"/>
          </p:cNvPicPr>
          <p:nvPr/>
        </p:nvPicPr>
        <p:blipFill>
          <a:blip r:embed="rId2"/>
          <a:srcRect/>
          <a:stretch>
            <a:fillRect/>
          </a:stretch>
        </p:blipFill>
        <p:spPr bwMode="auto">
          <a:xfrm>
            <a:off x="0" y="15875"/>
            <a:ext cx="2419350" cy="1431925"/>
          </a:xfrm>
          <a:prstGeom prst="rect">
            <a:avLst/>
          </a:prstGeom>
          <a:noFill/>
        </p:spPr>
      </p:pic>
      <p:pic>
        <p:nvPicPr>
          <p:cNvPr id="4" name="Picture 2" descr="ETC"/>
          <p:cNvPicPr>
            <a:picLocks noChangeAspect="1" noChangeArrowheads="1"/>
          </p:cNvPicPr>
          <p:nvPr/>
        </p:nvPicPr>
        <p:blipFill>
          <a:blip r:embed="rId3"/>
          <a:srcRect/>
          <a:stretch>
            <a:fillRect/>
          </a:stretch>
        </p:blipFill>
        <p:spPr bwMode="auto">
          <a:xfrm>
            <a:off x="7620000" y="228600"/>
            <a:ext cx="1143000"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57929" y="154753"/>
            <a:ext cx="5929482" cy="378927"/>
          </a:xfrm>
          <a:prstGeom prst="rect">
            <a:avLst/>
          </a:prstGeom>
        </p:spPr>
        <p:txBody>
          <a:bodyPr vert="horz" wrap="square" lIns="0" tIns="9502" rIns="0" bIns="0" rtlCol="0">
            <a:spAutoFit/>
          </a:bodyPr>
          <a:lstStyle/>
          <a:p>
            <a:pPr marL="9502">
              <a:spcBef>
                <a:spcPts val="75"/>
              </a:spcBef>
            </a:pPr>
            <a:r>
              <a:rPr sz="2400" b="1" spc="-22" dirty="0">
                <a:solidFill>
                  <a:srgbClr val="1154CC"/>
                </a:solidFill>
                <a:latin typeface="Liberation Sans Narrow"/>
                <a:cs typeface="Liberation Sans Narrow"/>
              </a:rPr>
              <a:t>SPEEDOMETER</a:t>
            </a:r>
            <a:r>
              <a:rPr sz="2400" b="1" spc="-26" dirty="0">
                <a:solidFill>
                  <a:srgbClr val="1154CC"/>
                </a:solidFill>
                <a:latin typeface="Liberation Sans Narrow"/>
                <a:cs typeface="Liberation Sans Narrow"/>
              </a:rPr>
              <a:t> </a:t>
            </a:r>
            <a:r>
              <a:rPr sz="2400" b="1" spc="-41">
                <a:solidFill>
                  <a:srgbClr val="1154CC"/>
                </a:solidFill>
                <a:latin typeface="Liberation Sans Narrow"/>
                <a:cs typeface="Liberation Sans Narrow"/>
              </a:rPr>
              <a:t>DATA</a:t>
            </a:r>
            <a:r>
              <a:rPr sz="2400" b="1" spc="-22">
                <a:solidFill>
                  <a:srgbClr val="1154CC"/>
                </a:solidFill>
                <a:latin typeface="Liberation Sans Narrow"/>
                <a:cs typeface="Liberation Sans Narrow"/>
              </a:rPr>
              <a:t> </a:t>
            </a:r>
            <a:r>
              <a:rPr sz="2400" b="1" spc="-34">
                <a:solidFill>
                  <a:srgbClr val="1154CC"/>
                </a:solidFill>
                <a:latin typeface="Liberation Sans Narrow"/>
                <a:cs typeface="Liberation Sans Narrow"/>
              </a:rPr>
              <a:t>ANALYSIS</a:t>
            </a:r>
            <a:r>
              <a:rPr lang="en-US" sz="2400" b="1" spc="-34" dirty="0">
                <a:solidFill>
                  <a:srgbClr val="1154CC"/>
                </a:solidFill>
                <a:latin typeface="Liberation Sans Narrow"/>
                <a:cs typeface="Liberation Sans Narrow"/>
              </a:rPr>
              <a:t>-3</a:t>
            </a:r>
            <a:endParaRPr sz="2400">
              <a:latin typeface="Liberation Sans Narrow"/>
              <a:cs typeface="Liberation Sans Narrow"/>
            </a:endParaRPr>
          </a:p>
        </p:txBody>
      </p:sp>
      <p:sp>
        <p:nvSpPr>
          <p:cNvPr id="12" name="object 12"/>
          <p:cNvSpPr txBox="1">
            <a:spLocks noGrp="1"/>
          </p:cNvSpPr>
          <p:nvPr>
            <p:ph type="ftr" sz="quarter" idx="4294967295"/>
          </p:nvPr>
        </p:nvSpPr>
        <p:spPr>
          <a:xfrm>
            <a:off x="381000" y="6400800"/>
            <a:ext cx="767249" cy="89961"/>
          </a:xfrm>
          <a:prstGeom prst="rect">
            <a:avLst/>
          </a:prstGeom>
        </p:spPr>
        <p:txBody>
          <a:bodyPr vert="horz" wrap="square" lIns="0" tIns="0" rIns="0" bIns="0" rtlCol="0">
            <a:spAutoFit/>
          </a:bodyPr>
          <a:lstStyle/>
          <a:p>
            <a:pPr marL="9502">
              <a:lnSpc>
                <a:spcPts val="857"/>
              </a:lnSpc>
            </a:pPr>
            <a:endParaRPr sz="100" spc="-34" dirty="0"/>
          </a:p>
        </p:txBody>
      </p:sp>
      <p:sp>
        <p:nvSpPr>
          <p:cNvPr id="13" name="object 13"/>
          <p:cNvSpPr txBox="1">
            <a:spLocks noGrp="1"/>
          </p:cNvSpPr>
          <p:nvPr>
            <p:ph type="dt" sz="half" idx="4294967295"/>
          </p:nvPr>
        </p:nvSpPr>
        <p:spPr>
          <a:xfrm flipH="1">
            <a:off x="0" y="6400800"/>
            <a:ext cx="228600" cy="115416"/>
          </a:xfrm>
          <a:prstGeom prst="rect">
            <a:avLst/>
          </a:prstGeom>
        </p:spPr>
        <p:txBody>
          <a:bodyPr vert="horz" wrap="square" lIns="0" tIns="0" rIns="0" bIns="0" rtlCol="0">
            <a:spAutoFit/>
          </a:bodyPr>
          <a:lstStyle/>
          <a:p>
            <a:pPr marL="9502">
              <a:lnSpc>
                <a:spcPts val="857"/>
              </a:lnSpc>
            </a:pPr>
            <a:endParaRPr sz="100" spc="-30" dirty="0"/>
          </a:p>
        </p:txBody>
      </p:sp>
      <p:sp>
        <p:nvSpPr>
          <p:cNvPr id="4" name="object 4"/>
          <p:cNvSpPr txBox="1"/>
          <p:nvPr/>
        </p:nvSpPr>
        <p:spPr>
          <a:xfrm>
            <a:off x="584872" y="496839"/>
            <a:ext cx="2473333" cy="763721"/>
          </a:xfrm>
          <a:prstGeom prst="rect">
            <a:avLst/>
          </a:prstGeom>
        </p:spPr>
        <p:txBody>
          <a:bodyPr vert="horz" wrap="square" lIns="0" tIns="45135" rIns="0" bIns="0" rtlCol="0">
            <a:spAutoFit/>
          </a:bodyPr>
          <a:lstStyle/>
          <a:p>
            <a:pPr marL="9502">
              <a:spcBef>
                <a:spcPts val="355"/>
              </a:spcBef>
            </a:pPr>
            <a:r>
              <a:rPr sz="1000" spc="-60" dirty="0">
                <a:latin typeface="Trebuchet MS"/>
                <a:cs typeface="Trebuchet MS"/>
              </a:rPr>
              <a:t>Journey</a:t>
            </a:r>
            <a:r>
              <a:rPr sz="1000" spc="-49" dirty="0">
                <a:latin typeface="Trebuchet MS"/>
                <a:cs typeface="Trebuchet MS"/>
              </a:rPr>
              <a:t> </a:t>
            </a:r>
            <a:r>
              <a:rPr sz="1000" spc="-64" dirty="0">
                <a:latin typeface="Trebuchet MS"/>
                <a:cs typeface="Trebuchet MS"/>
              </a:rPr>
              <a:t>Date:</a:t>
            </a:r>
            <a:r>
              <a:rPr sz="1000" spc="-49" dirty="0">
                <a:latin typeface="Trebuchet MS"/>
                <a:cs typeface="Trebuchet MS"/>
              </a:rPr>
              <a:t> </a:t>
            </a:r>
            <a:r>
              <a:rPr sz="1000" b="1" spc="-7" dirty="0">
                <a:latin typeface="Carlito"/>
                <a:cs typeface="Carlito"/>
              </a:rPr>
              <a:t>14.12.24</a:t>
            </a:r>
            <a:endParaRPr sz="1000">
              <a:latin typeface="Carlito"/>
              <a:cs typeface="Carlito"/>
            </a:endParaRPr>
          </a:p>
          <a:p>
            <a:pPr marL="9502">
              <a:spcBef>
                <a:spcPts val="284"/>
              </a:spcBef>
            </a:pPr>
            <a:r>
              <a:rPr sz="1000" spc="-75" dirty="0">
                <a:latin typeface="Trebuchet MS"/>
                <a:cs typeface="Trebuchet MS"/>
              </a:rPr>
              <a:t>LP</a:t>
            </a:r>
            <a:r>
              <a:rPr sz="1000" spc="-67" dirty="0">
                <a:latin typeface="Trebuchet MS"/>
                <a:cs typeface="Trebuchet MS"/>
              </a:rPr>
              <a:t> </a:t>
            </a:r>
            <a:r>
              <a:rPr sz="1000" spc="-56" dirty="0">
                <a:latin typeface="Trebuchet MS"/>
                <a:cs typeface="Trebuchet MS"/>
              </a:rPr>
              <a:t>Name/Desig</a:t>
            </a:r>
            <a:r>
              <a:rPr sz="1000" spc="-56">
                <a:latin typeface="Trebuchet MS"/>
                <a:cs typeface="Trebuchet MS"/>
              </a:rPr>
              <a:t>:</a:t>
            </a:r>
            <a:r>
              <a:rPr sz="1000" spc="-71">
                <a:latin typeface="Trebuchet MS"/>
                <a:cs typeface="Trebuchet MS"/>
              </a:rPr>
              <a:t> </a:t>
            </a:r>
            <a:endParaRPr sz="1000">
              <a:latin typeface="Carlito"/>
              <a:cs typeface="Carlito"/>
            </a:endParaRPr>
          </a:p>
          <a:p>
            <a:pPr marL="9502">
              <a:spcBef>
                <a:spcPts val="292"/>
              </a:spcBef>
            </a:pPr>
            <a:r>
              <a:rPr sz="1000" spc="-79" dirty="0">
                <a:latin typeface="Trebuchet MS"/>
                <a:cs typeface="Trebuchet MS"/>
              </a:rPr>
              <a:t>Train</a:t>
            </a:r>
            <a:r>
              <a:rPr sz="1000" spc="-75" dirty="0">
                <a:latin typeface="Trebuchet MS"/>
                <a:cs typeface="Trebuchet MS"/>
              </a:rPr>
              <a:t> </a:t>
            </a:r>
            <a:r>
              <a:rPr sz="1000" spc="-49" dirty="0">
                <a:latin typeface="Trebuchet MS"/>
                <a:cs typeface="Trebuchet MS"/>
              </a:rPr>
              <a:t>No.</a:t>
            </a:r>
            <a:r>
              <a:rPr sz="1000" spc="-75" dirty="0">
                <a:latin typeface="Trebuchet MS"/>
                <a:cs typeface="Trebuchet MS"/>
              </a:rPr>
              <a:t> </a:t>
            </a:r>
            <a:r>
              <a:rPr sz="1000" b="1" dirty="0">
                <a:latin typeface="Carlito"/>
                <a:cs typeface="Carlito"/>
              </a:rPr>
              <a:t>BVH</a:t>
            </a:r>
            <a:r>
              <a:rPr sz="1000" b="1" spc="-15" dirty="0">
                <a:latin typeface="Carlito"/>
                <a:cs typeface="Carlito"/>
              </a:rPr>
              <a:t> </a:t>
            </a:r>
            <a:r>
              <a:rPr sz="1000" b="1" dirty="0">
                <a:latin typeface="Carlito"/>
                <a:cs typeface="Carlito"/>
              </a:rPr>
              <a:t>(GOODS/E</a:t>
            </a:r>
            <a:r>
              <a:rPr sz="1000" b="1" spc="-7" dirty="0">
                <a:latin typeface="Carlito"/>
                <a:cs typeface="Carlito"/>
              </a:rPr>
              <a:t> (CONV))</a:t>
            </a:r>
            <a:endParaRPr sz="1000">
              <a:latin typeface="Carlito"/>
              <a:cs typeface="Carlito"/>
            </a:endParaRPr>
          </a:p>
          <a:p>
            <a:pPr marL="9502">
              <a:spcBef>
                <a:spcPts val="243"/>
              </a:spcBef>
            </a:pPr>
            <a:r>
              <a:rPr sz="1000" spc="-7" dirty="0">
                <a:latin typeface="Trebuchet MS"/>
                <a:cs typeface="Trebuchet MS"/>
              </a:rPr>
              <a:t>Remarks:</a:t>
            </a:r>
            <a:endParaRPr sz="1000">
              <a:latin typeface="Trebuchet MS"/>
              <a:cs typeface="Trebuchet MS"/>
            </a:endParaRPr>
          </a:p>
        </p:txBody>
      </p:sp>
      <p:sp>
        <p:nvSpPr>
          <p:cNvPr id="5" name="object 5"/>
          <p:cNvSpPr txBox="1"/>
          <p:nvPr/>
        </p:nvSpPr>
        <p:spPr>
          <a:xfrm>
            <a:off x="3403001" y="496839"/>
            <a:ext cx="1623005" cy="763721"/>
          </a:xfrm>
          <a:prstGeom prst="rect">
            <a:avLst/>
          </a:prstGeom>
        </p:spPr>
        <p:txBody>
          <a:bodyPr vert="horz" wrap="square" lIns="0" tIns="45135" rIns="0" bIns="0" rtlCol="0">
            <a:spAutoFit/>
          </a:bodyPr>
          <a:lstStyle/>
          <a:p>
            <a:pPr marL="9502">
              <a:spcBef>
                <a:spcPts val="355"/>
              </a:spcBef>
            </a:pPr>
            <a:r>
              <a:rPr sz="1000" spc="-52" dirty="0">
                <a:latin typeface="Trebuchet MS"/>
                <a:cs typeface="Trebuchet MS"/>
              </a:rPr>
              <a:t>Report</a:t>
            </a:r>
            <a:r>
              <a:rPr sz="1000" spc="-49" dirty="0">
                <a:latin typeface="Trebuchet MS"/>
                <a:cs typeface="Trebuchet MS"/>
              </a:rPr>
              <a:t> </a:t>
            </a:r>
            <a:r>
              <a:rPr sz="1000" spc="-52" dirty="0">
                <a:latin typeface="Trebuchet MS"/>
                <a:cs typeface="Trebuchet MS"/>
              </a:rPr>
              <a:t>ID:</a:t>
            </a:r>
            <a:r>
              <a:rPr sz="1000" spc="-49" dirty="0">
                <a:latin typeface="Trebuchet MS"/>
                <a:cs typeface="Trebuchet MS"/>
              </a:rPr>
              <a:t> </a:t>
            </a:r>
            <a:r>
              <a:rPr sz="1000" b="1" spc="-7" dirty="0">
                <a:latin typeface="Carlito"/>
                <a:cs typeface="Carlito"/>
              </a:rPr>
              <a:t>151224/03879</a:t>
            </a:r>
            <a:endParaRPr sz="1000">
              <a:latin typeface="Carlito"/>
              <a:cs typeface="Carlito"/>
            </a:endParaRPr>
          </a:p>
          <a:p>
            <a:pPr marL="9502">
              <a:spcBef>
                <a:spcPts val="284"/>
              </a:spcBef>
            </a:pPr>
            <a:r>
              <a:rPr sz="1000" spc="-56" dirty="0">
                <a:latin typeface="Trebuchet MS"/>
                <a:cs typeface="Trebuchet MS"/>
              </a:rPr>
              <a:t>ALP</a:t>
            </a:r>
            <a:r>
              <a:rPr sz="1000" spc="-67" dirty="0">
                <a:latin typeface="Trebuchet MS"/>
                <a:cs typeface="Trebuchet MS"/>
              </a:rPr>
              <a:t> </a:t>
            </a:r>
            <a:r>
              <a:rPr sz="1000" spc="-52" dirty="0">
                <a:latin typeface="Trebuchet MS"/>
                <a:cs typeface="Trebuchet MS"/>
              </a:rPr>
              <a:t>Name</a:t>
            </a:r>
            <a:r>
              <a:rPr sz="1000" spc="-52">
                <a:latin typeface="Trebuchet MS"/>
                <a:cs typeface="Trebuchet MS"/>
              </a:rPr>
              <a:t>:</a:t>
            </a:r>
            <a:r>
              <a:rPr sz="1000" spc="-67">
                <a:latin typeface="Trebuchet MS"/>
                <a:cs typeface="Trebuchet MS"/>
              </a:rPr>
              <a:t> </a:t>
            </a:r>
            <a:endParaRPr sz="1000">
              <a:latin typeface="Carlito"/>
              <a:cs typeface="Carlito"/>
            </a:endParaRPr>
          </a:p>
          <a:p>
            <a:pPr marL="9502">
              <a:spcBef>
                <a:spcPts val="292"/>
              </a:spcBef>
            </a:pPr>
            <a:r>
              <a:rPr sz="1000" spc="-56" dirty="0">
                <a:latin typeface="Trebuchet MS"/>
                <a:cs typeface="Trebuchet MS"/>
              </a:rPr>
              <a:t>Loco</a:t>
            </a:r>
            <a:r>
              <a:rPr sz="1000" spc="-45" dirty="0">
                <a:latin typeface="Trebuchet MS"/>
                <a:cs typeface="Trebuchet MS"/>
              </a:rPr>
              <a:t> </a:t>
            </a:r>
            <a:r>
              <a:rPr sz="1000" spc="-49" dirty="0">
                <a:latin typeface="Trebuchet MS"/>
                <a:cs typeface="Trebuchet MS"/>
              </a:rPr>
              <a:t>Number:</a:t>
            </a:r>
            <a:r>
              <a:rPr sz="1000" spc="-41" dirty="0">
                <a:latin typeface="Trebuchet MS"/>
                <a:cs typeface="Trebuchet MS"/>
              </a:rPr>
              <a:t> </a:t>
            </a:r>
            <a:r>
              <a:rPr sz="1000" b="1" spc="-7" dirty="0">
                <a:latin typeface="Carlito"/>
                <a:cs typeface="Carlito"/>
              </a:rPr>
              <a:t>32833/PTRU</a:t>
            </a:r>
            <a:endParaRPr sz="1000">
              <a:latin typeface="Carlito"/>
              <a:cs typeface="Carlito"/>
            </a:endParaRPr>
          </a:p>
          <a:p>
            <a:pPr marL="9502">
              <a:spcBef>
                <a:spcPts val="243"/>
              </a:spcBef>
            </a:pPr>
            <a:r>
              <a:rPr sz="1000" spc="-60" dirty="0">
                <a:latin typeface="Trebuchet MS"/>
                <a:cs typeface="Trebuchet MS"/>
              </a:rPr>
              <a:t>Section:</a:t>
            </a:r>
            <a:r>
              <a:rPr sz="1000" spc="-56" dirty="0">
                <a:latin typeface="Trebuchet MS"/>
                <a:cs typeface="Trebuchet MS"/>
              </a:rPr>
              <a:t> </a:t>
            </a:r>
            <a:r>
              <a:rPr sz="1000" b="1" spc="-7" dirty="0">
                <a:latin typeface="Carlito"/>
                <a:cs typeface="Carlito"/>
              </a:rPr>
              <a:t>GZB-</a:t>
            </a:r>
            <a:r>
              <a:rPr sz="1000" b="1" dirty="0">
                <a:latin typeface="Carlito"/>
                <a:cs typeface="Carlito"/>
              </a:rPr>
              <a:t>TKD</a:t>
            </a:r>
            <a:r>
              <a:rPr sz="1000" b="1" spc="15" dirty="0">
                <a:latin typeface="Carlito"/>
                <a:cs typeface="Carlito"/>
              </a:rPr>
              <a:t> </a:t>
            </a:r>
            <a:r>
              <a:rPr sz="1000" b="1" spc="-7" dirty="0">
                <a:latin typeface="Carlito"/>
                <a:cs typeface="Carlito"/>
              </a:rPr>
              <a:t>LAXVEN</a:t>
            </a:r>
            <a:endParaRPr sz="1000">
              <a:latin typeface="Carlito"/>
              <a:cs typeface="Carlito"/>
            </a:endParaRPr>
          </a:p>
        </p:txBody>
      </p:sp>
      <p:graphicFrame>
        <p:nvGraphicFramePr>
          <p:cNvPr id="6" name="object 6"/>
          <p:cNvGraphicFramePr>
            <a:graphicFrameLocks noGrp="1"/>
          </p:cNvGraphicFramePr>
          <p:nvPr/>
        </p:nvGraphicFramePr>
        <p:xfrm>
          <a:off x="542993" y="1571964"/>
          <a:ext cx="5495088" cy="1249142"/>
        </p:xfrm>
        <a:graphic>
          <a:graphicData uri="http://schemas.openxmlformats.org/drawingml/2006/table">
            <a:tbl>
              <a:tblPr firstRow="1" bandRow="1">
                <a:tableStyleId>{2D5ABB26-0587-4C30-8999-92F81FD0307C}</a:tableStyleId>
              </a:tblPr>
              <a:tblGrid>
                <a:gridCol w="2736684"/>
                <a:gridCol w="2758404"/>
              </a:tblGrid>
              <a:tr h="192635">
                <a:tc>
                  <a:txBody>
                    <a:bodyPr/>
                    <a:lstStyle/>
                    <a:p>
                      <a:pPr marL="64769">
                        <a:lnSpc>
                          <a:spcPct val="100000"/>
                        </a:lnSpc>
                        <a:spcBef>
                          <a:spcPts val="240"/>
                        </a:spcBef>
                      </a:pPr>
                      <a:r>
                        <a:rPr sz="800" dirty="0">
                          <a:latin typeface="Trebuchet MS"/>
                          <a:cs typeface="Trebuchet MS"/>
                        </a:rPr>
                        <a:t>MPS</a:t>
                      </a:r>
                      <a:r>
                        <a:rPr sz="800" spc="-95" dirty="0">
                          <a:latin typeface="Trebuchet MS"/>
                          <a:cs typeface="Trebuchet MS"/>
                        </a:rPr>
                        <a:t> </a:t>
                      </a:r>
                      <a:r>
                        <a:rPr sz="800" spc="-40" dirty="0">
                          <a:latin typeface="Trebuchet MS"/>
                          <a:cs typeface="Trebuchet MS"/>
                        </a:rPr>
                        <a:t>attained:</a:t>
                      </a:r>
                      <a:r>
                        <a:rPr sz="800" spc="320" dirty="0">
                          <a:latin typeface="Trebuchet MS"/>
                          <a:cs typeface="Trebuchet MS"/>
                        </a:rPr>
                        <a:t> </a:t>
                      </a:r>
                      <a:r>
                        <a:rPr sz="800" b="1" dirty="0">
                          <a:latin typeface="Carlito"/>
                          <a:cs typeface="Carlito"/>
                        </a:rPr>
                        <a:t>57</a:t>
                      </a:r>
                      <a:r>
                        <a:rPr sz="800" b="1" spc="-35" dirty="0">
                          <a:latin typeface="Carlito"/>
                          <a:cs typeface="Carlito"/>
                        </a:rPr>
                        <a:t> </a:t>
                      </a:r>
                      <a:r>
                        <a:rPr sz="800" b="1" spc="-20" dirty="0">
                          <a:latin typeface="Carlito"/>
                          <a:cs typeface="Carlito"/>
                        </a:rPr>
                        <a:t>kmph</a:t>
                      </a:r>
                      <a:endParaRPr sz="800">
                        <a:latin typeface="Carlito"/>
                        <a:cs typeface="Carlito"/>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800" spc="-65" dirty="0">
                          <a:latin typeface="Trebuchet MS"/>
                          <a:cs typeface="Trebuchet MS"/>
                        </a:rPr>
                        <a:t>Average</a:t>
                      </a:r>
                      <a:r>
                        <a:rPr sz="800" spc="-95" dirty="0">
                          <a:latin typeface="Trebuchet MS"/>
                          <a:cs typeface="Trebuchet MS"/>
                        </a:rPr>
                        <a:t> </a:t>
                      </a:r>
                      <a:r>
                        <a:rPr sz="800" spc="-10" dirty="0">
                          <a:latin typeface="Trebuchet MS"/>
                          <a:cs typeface="Trebuchet MS"/>
                        </a:rPr>
                        <a:t>Speed:</a:t>
                      </a:r>
                      <a:r>
                        <a:rPr sz="800" spc="265" dirty="0">
                          <a:latin typeface="Trebuchet MS"/>
                          <a:cs typeface="Trebuchet MS"/>
                        </a:rPr>
                        <a:t> </a:t>
                      </a:r>
                      <a:r>
                        <a:rPr sz="800" b="1" dirty="0">
                          <a:latin typeface="Carlito"/>
                          <a:cs typeface="Carlito"/>
                        </a:rPr>
                        <a:t>10.33</a:t>
                      </a:r>
                      <a:r>
                        <a:rPr sz="800" b="1" spc="-45" dirty="0">
                          <a:latin typeface="Carlito"/>
                          <a:cs typeface="Carlito"/>
                        </a:rPr>
                        <a:t> </a:t>
                      </a:r>
                      <a:r>
                        <a:rPr sz="800" b="1" spc="-20" dirty="0">
                          <a:latin typeface="Carlito"/>
                          <a:cs typeface="Carlito"/>
                        </a:rPr>
                        <a:t>kmph</a:t>
                      </a:r>
                      <a:endParaRPr sz="800">
                        <a:latin typeface="Carlito"/>
                        <a:cs typeface="Carlito"/>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2635">
                <a:tc>
                  <a:txBody>
                    <a:bodyPr/>
                    <a:lstStyle/>
                    <a:p>
                      <a:pPr marL="64769">
                        <a:lnSpc>
                          <a:spcPct val="100000"/>
                        </a:lnSpc>
                        <a:spcBef>
                          <a:spcPts val="215"/>
                        </a:spcBef>
                      </a:pPr>
                      <a:r>
                        <a:rPr sz="800" spc="-100" dirty="0">
                          <a:latin typeface="Trebuchet MS"/>
                          <a:cs typeface="Trebuchet MS"/>
                        </a:rPr>
                        <a:t>Total</a:t>
                      </a:r>
                      <a:r>
                        <a:rPr sz="800" spc="-105" dirty="0">
                          <a:latin typeface="Trebuchet MS"/>
                          <a:cs typeface="Trebuchet MS"/>
                        </a:rPr>
                        <a:t> </a:t>
                      </a:r>
                      <a:r>
                        <a:rPr sz="800" spc="-40" dirty="0">
                          <a:latin typeface="Trebuchet MS"/>
                          <a:cs typeface="Trebuchet MS"/>
                        </a:rPr>
                        <a:t>Distance:</a:t>
                      </a:r>
                      <a:r>
                        <a:rPr sz="800" spc="290" dirty="0">
                          <a:latin typeface="Trebuchet MS"/>
                          <a:cs typeface="Trebuchet MS"/>
                        </a:rPr>
                        <a:t> </a:t>
                      </a:r>
                      <a:r>
                        <a:rPr sz="800" b="1" dirty="0">
                          <a:latin typeface="Carlito"/>
                          <a:cs typeface="Carlito"/>
                        </a:rPr>
                        <a:t>33.46</a:t>
                      </a:r>
                      <a:r>
                        <a:rPr sz="800" b="1" spc="-35" dirty="0">
                          <a:latin typeface="Carlito"/>
                          <a:cs typeface="Carlito"/>
                        </a:rPr>
                        <a:t> </a:t>
                      </a:r>
                      <a:r>
                        <a:rPr sz="800" b="1" spc="-25" dirty="0">
                          <a:latin typeface="Carlito"/>
                          <a:cs typeface="Carlito"/>
                        </a:rPr>
                        <a:t>km</a:t>
                      </a:r>
                      <a:endParaRPr sz="800">
                        <a:latin typeface="Carlito"/>
                        <a:cs typeface="Carlito"/>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800" spc="-100" dirty="0">
                          <a:latin typeface="Trebuchet MS"/>
                          <a:cs typeface="Trebuchet MS"/>
                        </a:rPr>
                        <a:t>Total</a:t>
                      </a:r>
                      <a:r>
                        <a:rPr sz="800" spc="-95" dirty="0">
                          <a:latin typeface="Trebuchet MS"/>
                          <a:cs typeface="Trebuchet MS"/>
                        </a:rPr>
                        <a:t> </a:t>
                      </a:r>
                      <a:r>
                        <a:rPr sz="800" spc="-30" dirty="0">
                          <a:latin typeface="Trebuchet MS"/>
                          <a:cs typeface="Trebuchet MS"/>
                        </a:rPr>
                        <a:t>Time:</a:t>
                      </a:r>
                      <a:r>
                        <a:rPr sz="800" spc="220" dirty="0">
                          <a:latin typeface="Trebuchet MS"/>
                          <a:cs typeface="Trebuchet MS"/>
                        </a:rPr>
                        <a:t> </a:t>
                      </a:r>
                      <a:r>
                        <a:rPr sz="800" b="1" spc="-10" dirty="0">
                          <a:latin typeface="Carlito"/>
                          <a:cs typeface="Carlito"/>
                        </a:rPr>
                        <a:t>3:14:17</a:t>
                      </a:r>
                      <a:endParaRPr sz="800">
                        <a:latin typeface="Carlito"/>
                        <a:cs typeface="Carlito"/>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94798">
                <a:tc>
                  <a:txBody>
                    <a:bodyPr/>
                    <a:lstStyle/>
                    <a:p>
                      <a:pPr marL="64769">
                        <a:lnSpc>
                          <a:spcPts val="1435"/>
                        </a:lnSpc>
                      </a:pPr>
                      <a:r>
                        <a:rPr sz="800" spc="-60" dirty="0">
                          <a:latin typeface="Trebuchet MS"/>
                          <a:cs typeface="Trebuchet MS"/>
                        </a:rPr>
                        <a:t>Distance</a:t>
                      </a:r>
                      <a:r>
                        <a:rPr sz="800" spc="-85" dirty="0">
                          <a:latin typeface="Trebuchet MS"/>
                          <a:cs typeface="Trebuchet MS"/>
                        </a:rPr>
                        <a:t> </a:t>
                      </a:r>
                      <a:r>
                        <a:rPr sz="800" spc="-65" dirty="0">
                          <a:latin typeface="Trebuchet MS"/>
                          <a:cs typeface="Trebuchet MS"/>
                        </a:rPr>
                        <a:t>covered</a:t>
                      </a:r>
                      <a:r>
                        <a:rPr sz="800" spc="-80" dirty="0">
                          <a:latin typeface="Trebuchet MS"/>
                          <a:cs typeface="Trebuchet MS"/>
                        </a:rPr>
                        <a:t> at </a:t>
                      </a:r>
                      <a:r>
                        <a:rPr sz="800" spc="-50" dirty="0">
                          <a:latin typeface="Trebuchet MS"/>
                          <a:cs typeface="Trebuchet MS"/>
                        </a:rPr>
                        <a:t>near</a:t>
                      </a:r>
                      <a:r>
                        <a:rPr sz="800" spc="-80" dirty="0">
                          <a:latin typeface="Trebuchet MS"/>
                          <a:cs typeface="Trebuchet MS"/>
                        </a:rPr>
                        <a:t> </a:t>
                      </a:r>
                      <a:r>
                        <a:rPr sz="800" dirty="0">
                          <a:latin typeface="Trebuchet MS"/>
                          <a:cs typeface="Trebuchet MS"/>
                        </a:rPr>
                        <a:t>MPS:</a:t>
                      </a:r>
                      <a:r>
                        <a:rPr sz="800" spc="200" dirty="0">
                          <a:latin typeface="Trebuchet MS"/>
                          <a:cs typeface="Trebuchet MS"/>
                        </a:rPr>
                        <a:t> </a:t>
                      </a:r>
                      <a:r>
                        <a:rPr sz="800" b="1" dirty="0">
                          <a:latin typeface="Carlito"/>
                          <a:cs typeface="Carlito"/>
                        </a:rPr>
                        <a:t>0.16</a:t>
                      </a:r>
                      <a:r>
                        <a:rPr sz="800" b="1" spc="15" dirty="0">
                          <a:latin typeface="Carlito"/>
                          <a:cs typeface="Carlito"/>
                        </a:rPr>
                        <a:t> </a:t>
                      </a:r>
                      <a:r>
                        <a:rPr sz="800" b="1" spc="-25" dirty="0">
                          <a:latin typeface="Carlito"/>
                          <a:cs typeface="Carlito"/>
                        </a:rPr>
                        <a:t>km</a:t>
                      </a:r>
                      <a:endParaRPr sz="800">
                        <a:latin typeface="Carlito"/>
                        <a:cs typeface="Carlito"/>
                      </a:endParaRPr>
                    </a:p>
                    <a:p>
                      <a:pPr marL="64769">
                        <a:lnSpc>
                          <a:spcPts val="1365"/>
                        </a:lnSpc>
                      </a:pPr>
                      <a:r>
                        <a:rPr sz="800" spc="-10" dirty="0">
                          <a:latin typeface="Trebuchet MS"/>
                          <a:cs typeface="Trebuchet MS"/>
                        </a:rPr>
                        <a:t>(speed&gt;.95xMPS)</a:t>
                      </a:r>
                      <a:endParaRPr sz="8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marR="278765">
                        <a:lnSpc>
                          <a:spcPts val="1430"/>
                        </a:lnSpc>
                      </a:pPr>
                      <a:r>
                        <a:rPr sz="800" spc="-80" dirty="0">
                          <a:latin typeface="Trebuchet MS"/>
                          <a:cs typeface="Trebuchet MS"/>
                        </a:rPr>
                        <a:t>Time</a:t>
                      </a:r>
                      <a:r>
                        <a:rPr sz="800" spc="-85" dirty="0">
                          <a:latin typeface="Trebuchet MS"/>
                          <a:cs typeface="Trebuchet MS"/>
                        </a:rPr>
                        <a:t> </a:t>
                      </a:r>
                      <a:r>
                        <a:rPr sz="800" spc="-50" dirty="0">
                          <a:latin typeface="Trebuchet MS"/>
                          <a:cs typeface="Trebuchet MS"/>
                        </a:rPr>
                        <a:t>Range</a:t>
                      </a:r>
                      <a:r>
                        <a:rPr sz="800" spc="-85" dirty="0">
                          <a:latin typeface="Trebuchet MS"/>
                          <a:cs typeface="Trebuchet MS"/>
                        </a:rPr>
                        <a:t> </a:t>
                      </a:r>
                      <a:r>
                        <a:rPr sz="800" spc="-55" dirty="0">
                          <a:latin typeface="Trebuchet MS"/>
                          <a:cs typeface="Trebuchet MS"/>
                        </a:rPr>
                        <a:t>of</a:t>
                      </a:r>
                      <a:r>
                        <a:rPr sz="800" spc="-80" dirty="0">
                          <a:latin typeface="Trebuchet MS"/>
                          <a:cs typeface="Trebuchet MS"/>
                        </a:rPr>
                        <a:t> </a:t>
                      </a:r>
                      <a:r>
                        <a:rPr sz="800" spc="-60" dirty="0">
                          <a:latin typeface="Trebuchet MS"/>
                          <a:cs typeface="Trebuchet MS"/>
                        </a:rPr>
                        <a:t>Analysis:</a:t>
                      </a:r>
                      <a:r>
                        <a:rPr sz="800" spc="-85" dirty="0">
                          <a:latin typeface="Trebuchet MS"/>
                          <a:cs typeface="Trebuchet MS"/>
                        </a:rPr>
                        <a:t> </a:t>
                      </a:r>
                      <a:r>
                        <a:rPr sz="800" b="1" dirty="0">
                          <a:latin typeface="Carlito"/>
                          <a:cs typeface="Carlito"/>
                        </a:rPr>
                        <a:t>10:14:51</a:t>
                      </a:r>
                      <a:r>
                        <a:rPr sz="800" b="1" spc="15" dirty="0">
                          <a:latin typeface="Carlito"/>
                          <a:cs typeface="Carlito"/>
                        </a:rPr>
                        <a:t> </a:t>
                      </a:r>
                      <a:r>
                        <a:rPr sz="800" b="1" dirty="0">
                          <a:latin typeface="Carlito"/>
                          <a:cs typeface="Carlito"/>
                        </a:rPr>
                        <a:t>PM</a:t>
                      </a:r>
                      <a:r>
                        <a:rPr sz="800" b="1" spc="10" dirty="0">
                          <a:latin typeface="Carlito"/>
                          <a:cs typeface="Carlito"/>
                        </a:rPr>
                        <a:t> </a:t>
                      </a:r>
                      <a:r>
                        <a:rPr sz="800" b="1" dirty="0">
                          <a:latin typeface="Carlito"/>
                          <a:cs typeface="Carlito"/>
                        </a:rPr>
                        <a:t>-</a:t>
                      </a:r>
                      <a:r>
                        <a:rPr sz="800" b="1" spc="15" dirty="0">
                          <a:latin typeface="Carlito"/>
                          <a:cs typeface="Carlito"/>
                        </a:rPr>
                        <a:t> </a:t>
                      </a:r>
                      <a:r>
                        <a:rPr sz="800" b="1" spc="-10" dirty="0">
                          <a:latin typeface="Carlito"/>
                          <a:cs typeface="Carlito"/>
                        </a:rPr>
                        <a:t>1:29:14 </a:t>
                      </a:r>
                      <a:r>
                        <a:rPr sz="800" b="1" spc="-25" dirty="0">
                          <a:latin typeface="Carlito"/>
                          <a:cs typeface="Carlito"/>
                        </a:rPr>
                        <a:t>AM</a:t>
                      </a:r>
                      <a:endParaRPr sz="800">
                        <a:latin typeface="Carlito"/>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08272">
                <a:tc>
                  <a:txBody>
                    <a:bodyPr/>
                    <a:lstStyle/>
                    <a:p>
                      <a:pPr marL="64769">
                        <a:lnSpc>
                          <a:spcPct val="100000"/>
                        </a:lnSpc>
                        <a:spcBef>
                          <a:spcPts val="25"/>
                        </a:spcBef>
                      </a:pPr>
                      <a:r>
                        <a:rPr sz="800" spc="-90" dirty="0">
                          <a:latin typeface="Trebuchet MS"/>
                          <a:cs typeface="Trebuchet MS"/>
                        </a:rPr>
                        <a:t>Late</a:t>
                      </a:r>
                      <a:r>
                        <a:rPr sz="800" spc="-95" dirty="0">
                          <a:latin typeface="Trebuchet MS"/>
                          <a:cs typeface="Trebuchet MS"/>
                        </a:rPr>
                        <a:t> </a:t>
                      </a:r>
                      <a:r>
                        <a:rPr sz="800" spc="-50" dirty="0">
                          <a:latin typeface="Trebuchet MS"/>
                          <a:cs typeface="Trebuchet MS"/>
                        </a:rPr>
                        <a:t>Controlling:</a:t>
                      </a:r>
                      <a:r>
                        <a:rPr sz="800" spc="125" dirty="0">
                          <a:latin typeface="Trebuchet MS"/>
                          <a:cs typeface="Trebuchet MS"/>
                        </a:rPr>
                        <a:t> </a:t>
                      </a:r>
                      <a:r>
                        <a:rPr sz="800" b="1" spc="-25" dirty="0">
                          <a:latin typeface="Carlito"/>
                          <a:cs typeface="Carlito"/>
                        </a:rPr>
                        <a:t>NO</a:t>
                      </a:r>
                      <a:endParaRPr sz="800">
                        <a:latin typeface="Carlito"/>
                        <a:cs typeface="Carlito"/>
                      </a:endParaRPr>
                    </a:p>
                    <a:p>
                      <a:pPr marL="64769">
                        <a:lnSpc>
                          <a:spcPct val="100000"/>
                        </a:lnSpc>
                        <a:spcBef>
                          <a:spcPts val="210"/>
                        </a:spcBef>
                      </a:pPr>
                      <a:r>
                        <a:rPr sz="800" spc="-55" dirty="0">
                          <a:latin typeface="Trebuchet MS"/>
                          <a:cs typeface="Trebuchet MS"/>
                        </a:rPr>
                        <a:t>Over</a:t>
                      </a:r>
                      <a:r>
                        <a:rPr sz="800" spc="-45" dirty="0">
                          <a:latin typeface="Trebuchet MS"/>
                          <a:cs typeface="Trebuchet MS"/>
                        </a:rPr>
                        <a:t> </a:t>
                      </a:r>
                      <a:r>
                        <a:rPr sz="800" spc="-60" dirty="0">
                          <a:latin typeface="Trebuchet MS"/>
                          <a:cs typeface="Trebuchet MS"/>
                        </a:rPr>
                        <a:t>Speeding:</a:t>
                      </a:r>
                      <a:r>
                        <a:rPr sz="800" spc="-45" dirty="0">
                          <a:latin typeface="Trebuchet MS"/>
                          <a:cs typeface="Trebuchet MS"/>
                        </a:rPr>
                        <a:t> </a:t>
                      </a:r>
                      <a:r>
                        <a:rPr sz="800" b="1" spc="-25" dirty="0">
                          <a:latin typeface="Carlito"/>
                          <a:cs typeface="Carlito"/>
                        </a:rPr>
                        <a:t>NO</a:t>
                      </a:r>
                      <a:endParaRPr sz="800">
                        <a:latin typeface="Carlito"/>
                        <a:cs typeface="Carlito"/>
                      </a:endParaRPr>
                    </a:p>
                    <a:p>
                      <a:pPr marL="64769">
                        <a:lnSpc>
                          <a:spcPct val="100000"/>
                        </a:lnSpc>
                        <a:spcBef>
                          <a:spcPts val="210"/>
                        </a:spcBef>
                      </a:pPr>
                      <a:r>
                        <a:rPr sz="800" spc="-55" dirty="0">
                          <a:latin typeface="Trebuchet MS"/>
                          <a:cs typeface="Trebuchet MS"/>
                        </a:rPr>
                        <a:t>Improper</a:t>
                      </a:r>
                      <a:r>
                        <a:rPr sz="800" spc="-45" dirty="0">
                          <a:latin typeface="Trebuchet MS"/>
                          <a:cs typeface="Trebuchet MS"/>
                        </a:rPr>
                        <a:t> </a:t>
                      </a:r>
                      <a:r>
                        <a:rPr sz="800" spc="-110" dirty="0">
                          <a:latin typeface="Trebuchet MS"/>
                          <a:cs typeface="Trebuchet MS"/>
                        </a:rPr>
                        <a:t>BPT:</a:t>
                      </a:r>
                      <a:r>
                        <a:rPr sz="800" spc="-40" dirty="0">
                          <a:latin typeface="Trebuchet MS"/>
                          <a:cs typeface="Trebuchet MS"/>
                        </a:rPr>
                        <a:t> </a:t>
                      </a:r>
                      <a:r>
                        <a:rPr sz="800" b="1" spc="-25" dirty="0">
                          <a:latin typeface="Carlito"/>
                          <a:cs typeface="Carlito"/>
                        </a:rPr>
                        <a:t>YES</a:t>
                      </a:r>
                      <a:endParaRPr sz="800">
                        <a:latin typeface="Carlito"/>
                        <a:cs typeface="Carlito"/>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800" spc="-50" dirty="0">
                          <a:latin typeface="Trebuchet MS"/>
                          <a:cs typeface="Trebuchet MS"/>
                        </a:rPr>
                        <a:t>Abrupt</a:t>
                      </a:r>
                      <a:r>
                        <a:rPr sz="800" spc="-35" dirty="0">
                          <a:latin typeface="Trebuchet MS"/>
                          <a:cs typeface="Trebuchet MS"/>
                        </a:rPr>
                        <a:t> </a:t>
                      </a:r>
                      <a:r>
                        <a:rPr sz="800" spc="-65" dirty="0">
                          <a:latin typeface="Trebuchet MS"/>
                          <a:cs typeface="Trebuchet MS"/>
                        </a:rPr>
                        <a:t>Braking:</a:t>
                      </a:r>
                      <a:r>
                        <a:rPr sz="800" spc="-30" dirty="0">
                          <a:latin typeface="Trebuchet MS"/>
                          <a:cs typeface="Trebuchet MS"/>
                        </a:rPr>
                        <a:t> </a:t>
                      </a:r>
                      <a:r>
                        <a:rPr sz="800" b="1" spc="-25" dirty="0">
                          <a:latin typeface="Carlito"/>
                          <a:cs typeface="Carlito"/>
                        </a:rPr>
                        <a:t>NO</a:t>
                      </a:r>
                      <a:endParaRPr sz="800">
                        <a:latin typeface="Carlito"/>
                        <a:cs typeface="Carlito"/>
                      </a:endParaRPr>
                    </a:p>
                    <a:p>
                      <a:pPr marL="64769">
                        <a:lnSpc>
                          <a:spcPct val="100000"/>
                        </a:lnSpc>
                        <a:spcBef>
                          <a:spcPts val="210"/>
                        </a:spcBef>
                      </a:pPr>
                      <a:r>
                        <a:rPr sz="800" spc="-50" dirty="0">
                          <a:latin typeface="Trebuchet MS"/>
                          <a:cs typeface="Trebuchet MS"/>
                        </a:rPr>
                        <a:t>Poor </a:t>
                      </a:r>
                      <a:r>
                        <a:rPr sz="800" spc="-55" dirty="0">
                          <a:latin typeface="Trebuchet MS"/>
                          <a:cs typeface="Trebuchet MS"/>
                        </a:rPr>
                        <a:t>Running:</a:t>
                      </a:r>
                      <a:r>
                        <a:rPr sz="800" spc="-50" dirty="0">
                          <a:latin typeface="Trebuchet MS"/>
                          <a:cs typeface="Trebuchet MS"/>
                        </a:rPr>
                        <a:t> </a:t>
                      </a:r>
                      <a:r>
                        <a:rPr sz="800" b="1" spc="-25" dirty="0">
                          <a:latin typeface="Carlito"/>
                          <a:cs typeface="Carlito"/>
                        </a:rPr>
                        <a:t>YES</a:t>
                      </a:r>
                      <a:endParaRPr sz="800">
                        <a:latin typeface="Carlito"/>
                        <a:cs typeface="Carlito"/>
                      </a:endParaRPr>
                    </a:p>
                    <a:p>
                      <a:pPr marL="64769">
                        <a:lnSpc>
                          <a:spcPct val="100000"/>
                        </a:lnSpc>
                        <a:spcBef>
                          <a:spcPts val="210"/>
                        </a:spcBef>
                      </a:pPr>
                      <a:r>
                        <a:rPr sz="800" spc="-45" dirty="0">
                          <a:latin typeface="Trebuchet MS"/>
                          <a:cs typeface="Trebuchet MS"/>
                        </a:rPr>
                        <a:t>SR</a:t>
                      </a:r>
                      <a:r>
                        <a:rPr sz="800" spc="-55" dirty="0">
                          <a:latin typeface="Trebuchet MS"/>
                          <a:cs typeface="Trebuchet MS"/>
                        </a:rPr>
                        <a:t> </a:t>
                      </a:r>
                      <a:r>
                        <a:rPr sz="800" spc="-60" dirty="0">
                          <a:latin typeface="Trebuchet MS"/>
                          <a:cs typeface="Trebuchet MS"/>
                        </a:rPr>
                        <a:t>Overspeed:</a:t>
                      </a:r>
                      <a:r>
                        <a:rPr sz="800" spc="-55" dirty="0">
                          <a:latin typeface="Trebuchet MS"/>
                          <a:cs typeface="Trebuchet MS"/>
                        </a:rPr>
                        <a:t> </a:t>
                      </a:r>
                      <a:r>
                        <a:rPr sz="800" b="1" spc="-25" dirty="0">
                          <a:latin typeface="Carlito"/>
                          <a:cs typeface="Carlito"/>
                        </a:rPr>
                        <a:t>NO</a:t>
                      </a:r>
                      <a:endParaRPr sz="800">
                        <a:latin typeface="Carlito"/>
                        <a:cs typeface="Carlito"/>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3" y="2883292"/>
          <a:ext cx="5505948" cy="195477"/>
        </p:xfrm>
        <a:graphic>
          <a:graphicData uri="http://schemas.openxmlformats.org/drawingml/2006/table">
            <a:tbl>
              <a:tblPr firstRow="1" bandRow="1">
                <a:tableStyleId>{2D5ABB26-0587-4C30-8999-92F81FD0307C}</a:tableStyleId>
              </a:tblPr>
              <a:tblGrid>
                <a:gridCol w="1379202"/>
                <a:gridCol w="1379202"/>
                <a:gridCol w="1368342"/>
                <a:gridCol w="1379202"/>
              </a:tblGrid>
              <a:tr h="195477">
                <a:tc>
                  <a:txBody>
                    <a:bodyPr/>
                    <a:lstStyle/>
                    <a:p>
                      <a:pPr marL="67945">
                        <a:lnSpc>
                          <a:spcPct val="100000"/>
                        </a:lnSpc>
                        <a:spcBef>
                          <a:spcPts val="509"/>
                        </a:spcBef>
                      </a:pPr>
                      <a:r>
                        <a:rPr sz="600" spc="-65" dirty="0">
                          <a:latin typeface="Trebuchet MS"/>
                          <a:cs typeface="Trebuchet MS"/>
                        </a:rPr>
                        <a:t>BPT</a:t>
                      </a:r>
                      <a:r>
                        <a:rPr sz="600" spc="-60" dirty="0">
                          <a:latin typeface="Trebuchet MS"/>
                          <a:cs typeface="Trebuchet MS"/>
                        </a:rPr>
                        <a:t> </a:t>
                      </a:r>
                      <a:r>
                        <a:rPr sz="600" spc="114" dirty="0">
                          <a:latin typeface="Trebuchet MS"/>
                          <a:cs typeface="Trebuchet MS"/>
                        </a:rPr>
                        <a:t>@</a:t>
                      </a:r>
                      <a:r>
                        <a:rPr sz="600" spc="-60" dirty="0">
                          <a:latin typeface="Trebuchet MS"/>
                          <a:cs typeface="Trebuchet MS"/>
                        </a:rPr>
                        <a:t> </a:t>
                      </a:r>
                      <a:r>
                        <a:rPr sz="600" spc="-50" dirty="0">
                          <a:latin typeface="Trebuchet MS"/>
                          <a:cs typeface="Trebuchet MS"/>
                        </a:rPr>
                        <a:t>10:28:05</a:t>
                      </a:r>
                      <a:r>
                        <a:rPr sz="600" spc="-60" dirty="0">
                          <a:latin typeface="Trebuchet MS"/>
                          <a:cs typeface="Trebuchet MS"/>
                        </a:rPr>
                        <a:t> </a:t>
                      </a:r>
                      <a:r>
                        <a:rPr sz="600" spc="-25" dirty="0">
                          <a:latin typeface="Trebuchet MS"/>
                          <a:cs typeface="Trebuchet MS"/>
                        </a:rPr>
                        <a:t>PM</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45" dirty="0">
                          <a:latin typeface="Trebuchet MS"/>
                          <a:cs typeface="Trebuchet MS"/>
                        </a:rPr>
                        <a:t>SPEED</a:t>
                      </a:r>
                      <a:r>
                        <a:rPr sz="600" spc="-60" dirty="0">
                          <a:latin typeface="Trebuchet MS"/>
                          <a:cs typeface="Trebuchet MS"/>
                        </a:rPr>
                        <a:t> </a:t>
                      </a:r>
                      <a:r>
                        <a:rPr sz="600" spc="-55" dirty="0">
                          <a:latin typeface="Trebuchet MS"/>
                          <a:cs typeface="Trebuchet MS"/>
                        </a:rPr>
                        <a:t>DROP:</a:t>
                      </a:r>
                      <a:r>
                        <a:rPr sz="600" spc="-60" dirty="0">
                          <a:latin typeface="Trebuchet MS"/>
                          <a:cs typeface="Trebuchet MS"/>
                        </a:rPr>
                        <a:t> </a:t>
                      </a:r>
                      <a:r>
                        <a:rPr sz="600" spc="-30" dirty="0">
                          <a:latin typeface="Trebuchet MS"/>
                          <a:cs typeface="Trebuchet MS"/>
                        </a:rPr>
                        <a:t>40</a:t>
                      </a:r>
                      <a:r>
                        <a:rPr sz="600" spc="-55" dirty="0">
                          <a:latin typeface="Trebuchet MS"/>
                          <a:cs typeface="Trebuchet MS"/>
                        </a:rPr>
                        <a:t> </a:t>
                      </a:r>
                      <a:r>
                        <a:rPr sz="600" spc="-65" dirty="0">
                          <a:latin typeface="Trebuchet MS"/>
                          <a:cs typeface="Trebuchet MS"/>
                        </a:rPr>
                        <a:t>-</a:t>
                      </a:r>
                      <a:r>
                        <a:rPr sz="600" spc="-60" dirty="0">
                          <a:latin typeface="Trebuchet MS"/>
                          <a:cs typeface="Trebuchet MS"/>
                        </a:rPr>
                        <a:t> </a:t>
                      </a:r>
                      <a:r>
                        <a:rPr sz="600" spc="-50" dirty="0">
                          <a:latin typeface="Trebuchet MS"/>
                          <a:cs typeface="Trebuchet MS"/>
                        </a:rPr>
                        <a:t>7</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70" dirty="0">
                          <a:latin typeface="Trebuchet MS"/>
                          <a:cs typeface="Trebuchet MS"/>
                        </a:rPr>
                        <a:t>BFT</a:t>
                      </a:r>
                      <a:r>
                        <a:rPr sz="600" spc="-60" dirty="0">
                          <a:latin typeface="Trebuchet MS"/>
                          <a:cs typeface="Trebuchet MS"/>
                        </a:rPr>
                        <a:t> </a:t>
                      </a:r>
                      <a:r>
                        <a:rPr sz="600" spc="114" dirty="0">
                          <a:latin typeface="Trebuchet MS"/>
                          <a:cs typeface="Trebuchet MS"/>
                        </a:rPr>
                        <a:t>@</a:t>
                      </a:r>
                      <a:r>
                        <a:rPr sz="600" spc="-60" dirty="0">
                          <a:latin typeface="Trebuchet MS"/>
                          <a:cs typeface="Trebuchet MS"/>
                        </a:rPr>
                        <a:t> </a:t>
                      </a:r>
                      <a:r>
                        <a:rPr sz="600" spc="-50" dirty="0">
                          <a:latin typeface="Trebuchet MS"/>
                          <a:cs typeface="Trebuchet MS"/>
                        </a:rPr>
                        <a:t>10:17:38</a:t>
                      </a:r>
                      <a:r>
                        <a:rPr sz="600" spc="-60" dirty="0">
                          <a:latin typeface="Trebuchet MS"/>
                          <a:cs typeface="Trebuchet MS"/>
                        </a:rPr>
                        <a:t> </a:t>
                      </a:r>
                      <a:r>
                        <a:rPr sz="600" spc="-25" dirty="0">
                          <a:latin typeface="Trebuchet MS"/>
                          <a:cs typeface="Trebuchet MS"/>
                        </a:rPr>
                        <a:t>PM</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45" dirty="0">
                          <a:latin typeface="Trebuchet MS"/>
                          <a:cs typeface="Trebuchet MS"/>
                        </a:rPr>
                        <a:t>SPEED</a:t>
                      </a:r>
                      <a:r>
                        <a:rPr sz="600" spc="-60" dirty="0">
                          <a:latin typeface="Trebuchet MS"/>
                          <a:cs typeface="Trebuchet MS"/>
                        </a:rPr>
                        <a:t> </a:t>
                      </a:r>
                      <a:r>
                        <a:rPr sz="600" spc="-55" dirty="0">
                          <a:latin typeface="Trebuchet MS"/>
                          <a:cs typeface="Trebuchet MS"/>
                        </a:rPr>
                        <a:t>DROP:</a:t>
                      </a:r>
                      <a:r>
                        <a:rPr sz="600" spc="-60" dirty="0">
                          <a:latin typeface="Trebuchet MS"/>
                          <a:cs typeface="Trebuchet MS"/>
                        </a:rPr>
                        <a:t> </a:t>
                      </a:r>
                      <a:r>
                        <a:rPr sz="600" spc="-30" dirty="0">
                          <a:latin typeface="Trebuchet MS"/>
                          <a:cs typeface="Trebuchet MS"/>
                        </a:rPr>
                        <a:t>10</a:t>
                      </a:r>
                      <a:r>
                        <a:rPr sz="600" spc="-55" dirty="0">
                          <a:latin typeface="Trebuchet MS"/>
                          <a:cs typeface="Trebuchet MS"/>
                        </a:rPr>
                        <a:t> </a:t>
                      </a:r>
                      <a:r>
                        <a:rPr sz="600" spc="-65" dirty="0">
                          <a:latin typeface="Trebuchet MS"/>
                          <a:cs typeface="Trebuchet MS"/>
                        </a:rPr>
                        <a:t>-</a:t>
                      </a:r>
                      <a:r>
                        <a:rPr sz="600" spc="-60" dirty="0">
                          <a:latin typeface="Trebuchet MS"/>
                          <a:cs typeface="Trebuchet MS"/>
                        </a:rPr>
                        <a:t> </a:t>
                      </a:r>
                      <a:r>
                        <a:rPr sz="600" spc="-50" dirty="0">
                          <a:latin typeface="Trebuchet MS"/>
                          <a:cs typeface="Trebuchet MS"/>
                        </a:rPr>
                        <a:t>2</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183724" y="3184653"/>
            <a:ext cx="4229130" cy="163483"/>
          </a:xfrm>
          <a:prstGeom prst="rect">
            <a:avLst/>
          </a:prstGeom>
        </p:spPr>
        <p:txBody>
          <a:bodyPr vert="horz" wrap="square" lIns="0" tIns="9502" rIns="0" bIns="0" rtlCol="0">
            <a:spAutoFit/>
          </a:bodyPr>
          <a:lstStyle/>
          <a:p>
            <a:pPr marL="9502">
              <a:spcBef>
                <a:spcPts val="75"/>
              </a:spcBef>
            </a:pPr>
            <a:r>
              <a:rPr sz="1000" b="1" dirty="0">
                <a:latin typeface="Carlito"/>
                <a:cs typeface="Carlito"/>
              </a:rPr>
              <a:t>SPEED</a:t>
            </a:r>
            <a:r>
              <a:rPr sz="1000" b="1" spc="-56" dirty="0">
                <a:latin typeface="Carlito"/>
                <a:cs typeface="Carlito"/>
              </a:rPr>
              <a:t> </a:t>
            </a:r>
            <a:r>
              <a:rPr sz="1000" b="1" dirty="0">
                <a:latin typeface="Carlito"/>
                <a:cs typeface="Carlito"/>
              </a:rPr>
              <a:t>WHILE</a:t>
            </a:r>
            <a:r>
              <a:rPr sz="1000" b="1" spc="-37" dirty="0">
                <a:latin typeface="Carlito"/>
                <a:cs typeface="Carlito"/>
              </a:rPr>
              <a:t> </a:t>
            </a:r>
            <a:r>
              <a:rPr sz="1000" b="1" spc="-7" dirty="0">
                <a:latin typeface="Carlito"/>
                <a:cs typeface="Carlito"/>
              </a:rPr>
              <a:t>APPROACHING</a:t>
            </a:r>
            <a:r>
              <a:rPr sz="1000" b="1" spc="-37" dirty="0">
                <a:latin typeface="Carlito"/>
                <a:cs typeface="Carlito"/>
              </a:rPr>
              <a:t> </a:t>
            </a:r>
            <a:r>
              <a:rPr sz="1000" b="1" spc="-7" dirty="0">
                <a:latin typeface="Carlito"/>
                <a:cs typeface="Carlito"/>
              </a:rPr>
              <a:t>STOP</a:t>
            </a:r>
            <a:r>
              <a:rPr sz="1000" b="1" spc="-34" dirty="0">
                <a:latin typeface="Carlito"/>
                <a:cs typeface="Carlito"/>
              </a:rPr>
              <a:t> </a:t>
            </a:r>
            <a:r>
              <a:rPr sz="1000" b="1" dirty="0">
                <a:latin typeface="Carlito"/>
                <a:cs typeface="Carlito"/>
              </a:rPr>
              <a:t>SIGNAL</a:t>
            </a:r>
            <a:r>
              <a:rPr sz="1000" b="1" spc="-37" dirty="0">
                <a:latin typeface="Carlito"/>
                <a:cs typeface="Carlito"/>
              </a:rPr>
              <a:t> AT</a:t>
            </a:r>
            <a:r>
              <a:rPr sz="1000" b="1" spc="-22" dirty="0">
                <a:latin typeface="Carlito"/>
                <a:cs typeface="Carlito"/>
              </a:rPr>
              <a:t> </a:t>
            </a:r>
            <a:r>
              <a:rPr sz="1000" b="1" spc="-7" dirty="0">
                <a:latin typeface="Carlito"/>
                <a:cs typeface="Carlito"/>
              </a:rPr>
              <a:t>DANGER</a:t>
            </a:r>
            <a:endParaRPr sz="1000">
              <a:latin typeface="Carlito"/>
              <a:cs typeface="Carlito"/>
            </a:endParaRPr>
          </a:p>
        </p:txBody>
      </p:sp>
      <p:graphicFrame>
        <p:nvGraphicFramePr>
          <p:cNvPr id="9" name="object 9"/>
          <p:cNvGraphicFramePr>
            <a:graphicFrameLocks noGrp="1"/>
          </p:cNvGraphicFramePr>
          <p:nvPr/>
        </p:nvGraphicFramePr>
        <p:xfrm>
          <a:off x="532133" y="3453435"/>
          <a:ext cx="5527666" cy="1725087"/>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309506">
                <a:tc>
                  <a:txBody>
                    <a:bodyPr/>
                    <a:lstStyle/>
                    <a:p>
                      <a:pPr marL="67945">
                        <a:lnSpc>
                          <a:spcPct val="100000"/>
                        </a:lnSpc>
                        <a:spcBef>
                          <a:spcPts val="560"/>
                        </a:spcBef>
                      </a:pPr>
                      <a:r>
                        <a:rPr sz="600" spc="-20" dirty="0">
                          <a:latin typeface="Trebuchet MS"/>
                          <a:cs typeface="Trebuchet MS"/>
                        </a:rPr>
                        <a:t>SGNL</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25" dirty="0">
                          <a:latin typeface="Trebuchet MS"/>
                          <a:cs typeface="Trebuchet MS"/>
                        </a:rPr>
                        <a:t>TIME/KM</a:t>
                      </a:r>
                      <a:r>
                        <a:rPr sz="600" spc="-35" dirty="0">
                          <a:latin typeface="Trebuchet MS"/>
                          <a:cs typeface="Trebuchet MS"/>
                        </a:rPr>
                        <a:t> </a:t>
                      </a:r>
                      <a:r>
                        <a:rPr sz="600" spc="-25" dirty="0">
                          <a:latin typeface="Trebuchet MS"/>
                          <a:cs typeface="Trebuchet MS"/>
                        </a:rPr>
                        <a:t>NO</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45" dirty="0">
                          <a:latin typeface="Trebuchet MS"/>
                          <a:cs typeface="Trebuchet MS"/>
                        </a:rPr>
                        <a:t>SPEED</a:t>
                      </a:r>
                      <a:r>
                        <a:rPr sz="600" spc="-55" dirty="0">
                          <a:latin typeface="Trebuchet MS"/>
                          <a:cs typeface="Trebuchet MS"/>
                        </a:rPr>
                        <a:t> </a:t>
                      </a:r>
                      <a:r>
                        <a:rPr sz="600" spc="-25" dirty="0">
                          <a:latin typeface="Trebuchet MS"/>
                          <a:cs typeface="Trebuchet MS"/>
                        </a:rPr>
                        <a:t>B4</a:t>
                      </a:r>
                      <a:endParaRPr sz="600">
                        <a:latin typeface="Trebuchet MS"/>
                        <a:cs typeface="Trebuchet MS"/>
                      </a:endParaRPr>
                    </a:p>
                    <a:p>
                      <a:pPr marL="61594">
                        <a:lnSpc>
                          <a:spcPct val="100000"/>
                        </a:lnSpc>
                        <a:spcBef>
                          <a:spcPts val="150"/>
                        </a:spcBef>
                      </a:pPr>
                      <a:r>
                        <a:rPr sz="600" spc="-10" dirty="0">
                          <a:latin typeface="Trebuchet MS"/>
                          <a:cs typeface="Trebuchet MS"/>
                        </a:rPr>
                        <a:t>1000mtr</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45" dirty="0">
                          <a:latin typeface="Trebuchet MS"/>
                          <a:cs typeface="Trebuchet MS"/>
                        </a:rPr>
                        <a:t>SPEED</a:t>
                      </a:r>
                      <a:r>
                        <a:rPr sz="600" spc="-55" dirty="0">
                          <a:latin typeface="Trebuchet MS"/>
                          <a:cs typeface="Trebuchet MS"/>
                        </a:rPr>
                        <a:t> </a:t>
                      </a:r>
                      <a:r>
                        <a:rPr sz="600" spc="-25" dirty="0">
                          <a:latin typeface="Trebuchet MS"/>
                          <a:cs typeface="Trebuchet MS"/>
                        </a:rPr>
                        <a:t>B4</a:t>
                      </a:r>
                      <a:endParaRPr sz="600">
                        <a:latin typeface="Trebuchet MS"/>
                        <a:cs typeface="Trebuchet MS"/>
                      </a:endParaRPr>
                    </a:p>
                    <a:p>
                      <a:pPr marL="71120">
                        <a:lnSpc>
                          <a:spcPct val="100000"/>
                        </a:lnSpc>
                        <a:spcBef>
                          <a:spcPts val="150"/>
                        </a:spcBef>
                      </a:pPr>
                      <a:r>
                        <a:rPr sz="600" spc="-10" dirty="0">
                          <a:latin typeface="Trebuchet MS"/>
                          <a:cs typeface="Trebuchet MS"/>
                        </a:rPr>
                        <a:t>500mtr</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45" dirty="0">
                          <a:latin typeface="Trebuchet MS"/>
                          <a:cs typeface="Trebuchet MS"/>
                        </a:rPr>
                        <a:t>SPEED</a:t>
                      </a:r>
                      <a:r>
                        <a:rPr sz="600" spc="-55" dirty="0">
                          <a:latin typeface="Trebuchet MS"/>
                          <a:cs typeface="Trebuchet MS"/>
                        </a:rPr>
                        <a:t> </a:t>
                      </a:r>
                      <a:r>
                        <a:rPr sz="600" spc="-25" dirty="0">
                          <a:latin typeface="Trebuchet MS"/>
                          <a:cs typeface="Trebuchet MS"/>
                        </a:rPr>
                        <a:t>B4</a:t>
                      </a:r>
                      <a:endParaRPr sz="600">
                        <a:latin typeface="Trebuchet MS"/>
                        <a:cs typeface="Trebuchet MS"/>
                      </a:endParaRPr>
                    </a:p>
                    <a:p>
                      <a:pPr marL="67945">
                        <a:lnSpc>
                          <a:spcPct val="100000"/>
                        </a:lnSpc>
                        <a:spcBef>
                          <a:spcPts val="150"/>
                        </a:spcBef>
                      </a:pPr>
                      <a:r>
                        <a:rPr sz="600" spc="-10" dirty="0">
                          <a:latin typeface="Trebuchet MS"/>
                          <a:cs typeface="Trebuchet MS"/>
                        </a:rPr>
                        <a:t>100mtr</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45" dirty="0">
                          <a:latin typeface="Trebuchet MS"/>
                          <a:cs typeface="Trebuchet MS"/>
                        </a:rPr>
                        <a:t>SPEED</a:t>
                      </a:r>
                      <a:r>
                        <a:rPr sz="600" spc="-55" dirty="0">
                          <a:latin typeface="Trebuchet MS"/>
                          <a:cs typeface="Trebuchet MS"/>
                        </a:rPr>
                        <a:t> </a:t>
                      </a:r>
                      <a:r>
                        <a:rPr sz="600" spc="-25" dirty="0">
                          <a:latin typeface="Trebuchet MS"/>
                          <a:cs typeface="Trebuchet MS"/>
                        </a:rPr>
                        <a:t>B4</a:t>
                      </a:r>
                      <a:endParaRPr sz="600">
                        <a:latin typeface="Trebuchet MS"/>
                        <a:cs typeface="Trebuchet MS"/>
                      </a:endParaRPr>
                    </a:p>
                    <a:p>
                      <a:pPr marL="64769">
                        <a:lnSpc>
                          <a:spcPct val="100000"/>
                        </a:lnSpc>
                        <a:spcBef>
                          <a:spcPts val="150"/>
                        </a:spcBef>
                      </a:pPr>
                      <a:r>
                        <a:rPr sz="600" spc="-10" dirty="0">
                          <a:latin typeface="Trebuchet MS"/>
                          <a:cs typeface="Trebuchet MS"/>
                        </a:rPr>
                        <a:t>10mtr</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600" spc="-55" dirty="0">
                          <a:latin typeface="Trebuchet MS"/>
                          <a:cs typeface="Trebuchet MS"/>
                        </a:rPr>
                        <a:t>Speed</a:t>
                      </a:r>
                      <a:r>
                        <a:rPr sz="600" spc="-50" dirty="0">
                          <a:latin typeface="Trebuchet MS"/>
                          <a:cs typeface="Trebuchet MS"/>
                        </a:rPr>
                        <a:t> </a:t>
                      </a:r>
                      <a:r>
                        <a:rPr sz="600" spc="-70" dirty="0">
                          <a:latin typeface="Trebuchet MS"/>
                          <a:cs typeface="Trebuchet MS"/>
                        </a:rPr>
                        <a:t>at</a:t>
                      </a:r>
                      <a:r>
                        <a:rPr sz="600" spc="-50" dirty="0">
                          <a:latin typeface="Trebuchet MS"/>
                          <a:cs typeface="Trebuchet MS"/>
                        </a:rPr>
                        <a:t> </a:t>
                      </a:r>
                      <a:r>
                        <a:rPr sz="600" spc="-55" dirty="0">
                          <a:latin typeface="Trebuchet MS"/>
                          <a:cs typeface="Trebuchet MS"/>
                        </a:rPr>
                        <a:t>Controlling/ Braking</a:t>
                      </a:r>
                      <a:r>
                        <a:rPr sz="600" spc="-30" dirty="0">
                          <a:latin typeface="Trebuchet MS"/>
                          <a:cs typeface="Trebuchet MS"/>
                        </a:rPr>
                        <a:t> </a:t>
                      </a:r>
                      <a:r>
                        <a:rPr sz="600" spc="-10" dirty="0">
                          <a:latin typeface="Trebuchet MS"/>
                          <a:cs typeface="Trebuchet MS"/>
                        </a:rPr>
                        <a:t>Distance</a:t>
                      </a:r>
                      <a:endParaRPr sz="600">
                        <a:latin typeface="Trebuchet MS"/>
                        <a:cs typeface="Trebuchet MS"/>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Trebuchet MS"/>
                          <a:cs typeface="Trebuchet MS"/>
                        </a:rPr>
                        <a:t>BRAKING</a:t>
                      </a:r>
                      <a:endParaRPr sz="600">
                        <a:latin typeface="Trebuchet MS"/>
                        <a:cs typeface="Trebuchet MS"/>
                      </a:endParaRPr>
                    </a:p>
                    <a:p>
                      <a:pPr marL="64769">
                        <a:lnSpc>
                          <a:spcPct val="100000"/>
                        </a:lnSpc>
                        <a:spcBef>
                          <a:spcPts val="150"/>
                        </a:spcBef>
                      </a:pPr>
                      <a:r>
                        <a:rPr sz="600" spc="-10" dirty="0">
                          <a:latin typeface="Trebuchet MS"/>
                          <a:cs typeface="Trebuchet MS"/>
                        </a:rPr>
                        <a:t>Technique</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Trebuchet MS"/>
                          <a:cs typeface="Trebuchet MS"/>
                        </a:rPr>
                        <a:t>10:18:13</a:t>
                      </a:r>
                      <a:r>
                        <a:rPr sz="600" spc="-40" dirty="0">
                          <a:latin typeface="Trebuchet MS"/>
                          <a:cs typeface="Trebuchet MS"/>
                        </a:rPr>
                        <a:t> </a:t>
                      </a:r>
                      <a:r>
                        <a:rPr sz="600" spc="-25" dirty="0">
                          <a:latin typeface="Trebuchet MS"/>
                          <a:cs typeface="Trebuchet MS"/>
                        </a:rPr>
                        <a:t>PM</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50" dirty="0">
                          <a:latin typeface="Trebuchet MS"/>
                          <a:cs typeface="Trebuchet MS"/>
                        </a:rPr>
                        <a:t>8</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Trebuchet MS"/>
                          <a:cs typeface="Trebuchet MS"/>
                        </a:rPr>
                        <a:t>5</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45" dirty="0">
                          <a:latin typeface="Trebuchet MS"/>
                          <a:cs typeface="Trebuchet MS"/>
                        </a:rPr>
                        <a:t>16kmph</a:t>
                      </a:r>
                      <a:r>
                        <a:rPr sz="600" spc="-50" dirty="0">
                          <a:latin typeface="Trebuchet MS"/>
                          <a:cs typeface="Trebuchet MS"/>
                        </a:rPr>
                        <a:t> </a:t>
                      </a:r>
                      <a:r>
                        <a:rPr sz="600" spc="-150" dirty="0">
                          <a:latin typeface="Trebuchet MS"/>
                          <a:cs typeface="Trebuchet MS"/>
                        </a:rPr>
                        <a:t>/</a:t>
                      </a:r>
                      <a:r>
                        <a:rPr sz="600" spc="-50" dirty="0">
                          <a:latin typeface="Trebuchet MS"/>
                          <a:cs typeface="Trebuchet MS"/>
                        </a:rPr>
                        <a:t> 1.381</a:t>
                      </a:r>
                      <a:r>
                        <a:rPr sz="600" spc="-45" dirty="0">
                          <a:latin typeface="Trebuchet MS"/>
                          <a:cs typeface="Trebuchet MS"/>
                        </a:rPr>
                        <a:t> </a:t>
                      </a:r>
                      <a:r>
                        <a:rPr sz="600" spc="-25" dirty="0">
                          <a:latin typeface="Trebuchet MS"/>
                          <a:cs typeface="Trebuchet MS"/>
                        </a:rPr>
                        <a:t>km</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Trebuchet MS"/>
                          <a:cs typeface="Trebuchet MS"/>
                        </a:rPr>
                        <a:t>Smooth</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Trebuchet MS"/>
                          <a:cs typeface="Trebuchet MS"/>
                        </a:rPr>
                        <a:t>10:37:15</a:t>
                      </a:r>
                      <a:r>
                        <a:rPr sz="600" spc="-40" dirty="0">
                          <a:latin typeface="Trebuchet MS"/>
                          <a:cs typeface="Trebuchet MS"/>
                        </a:rPr>
                        <a:t> </a:t>
                      </a:r>
                      <a:r>
                        <a:rPr sz="600" spc="-25" dirty="0">
                          <a:latin typeface="Trebuchet MS"/>
                          <a:cs typeface="Trebuchet MS"/>
                        </a:rPr>
                        <a:t>PM</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25" dirty="0">
                          <a:latin typeface="Trebuchet MS"/>
                          <a:cs typeface="Trebuchet MS"/>
                        </a:rPr>
                        <a:t>19</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Trebuchet MS"/>
                          <a:cs typeface="Trebuchet MS"/>
                        </a:rPr>
                        <a:t>17</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50" dirty="0">
                          <a:latin typeface="Trebuchet MS"/>
                          <a:cs typeface="Trebuchet MS"/>
                        </a:rPr>
                        <a:t>8</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Trebuchet MS"/>
                          <a:cs typeface="Trebuchet MS"/>
                        </a:rPr>
                        <a:t>7</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45" dirty="0">
                          <a:latin typeface="Trebuchet MS"/>
                          <a:cs typeface="Trebuchet MS"/>
                        </a:rPr>
                        <a:t>15kmph</a:t>
                      </a:r>
                      <a:r>
                        <a:rPr sz="600" spc="-50" dirty="0">
                          <a:latin typeface="Trebuchet MS"/>
                          <a:cs typeface="Trebuchet MS"/>
                        </a:rPr>
                        <a:t> </a:t>
                      </a:r>
                      <a:r>
                        <a:rPr sz="600" spc="-150" dirty="0">
                          <a:latin typeface="Trebuchet MS"/>
                          <a:cs typeface="Trebuchet MS"/>
                        </a:rPr>
                        <a:t>/</a:t>
                      </a:r>
                      <a:r>
                        <a:rPr sz="600" spc="-50" dirty="0">
                          <a:latin typeface="Trebuchet MS"/>
                          <a:cs typeface="Trebuchet MS"/>
                        </a:rPr>
                        <a:t> 4.814</a:t>
                      </a:r>
                      <a:r>
                        <a:rPr sz="600" spc="-45" dirty="0">
                          <a:latin typeface="Trebuchet MS"/>
                          <a:cs typeface="Trebuchet MS"/>
                        </a:rPr>
                        <a:t> </a:t>
                      </a:r>
                      <a:r>
                        <a:rPr sz="600" spc="-25" dirty="0">
                          <a:latin typeface="Trebuchet MS"/>
                          <a:cs typeface="Trebuchet MS"/>
                        </a:rPr>
                        <a:t>km</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Trebuchet MS"/>
                          <a:cs typeface="Trebuchet MS"/>
                        </a:rPr>
                        <a:t>Smooth</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0" dirty="0">
                          <a:latin typeface="Trebuchet MS"/>
                          <a:cs typeface="Trebuchet MS"/>
                        </a:rPr>
                        <a:t>11:44:10</a:t>
                      </a:r>
                      <a:r>
                        <a:rPr sz="600" spc="-40" dirty="0">
                          <a:latin typeface="Trebuchet MS"/>
                          <a:cs typeface="Trebuchet MS"/>
                        </a:rPr>
                        <a:t> </a:t>
                      </a:r>
                      <a:r>
                        <a:rPr sz="600" spc="-25" dirty="0">
                          <a:latin typeface="Trebuchet MS"/>
                          <a:cs typeface="Trebuchet MS"/>
                        </a:rPr>
                        <a:t>PM</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5" dirty="0">
                          <a:latin typeface="Trebuchet MS"/>
                          <a:cs typeface="Trebuchet MS"/>
                        </a:rPr>
                        <a:t>13</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Trebuchet MS"/>
                          <a:cs typeface="Trebuchet MS"/>
                        </a:rPr>
                        <a:t>14</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25" dirty="0">
                          <a:latin typeface="Trebuchet MS"/>
                          <a:cs typeface="Trebuchet MS"/>
                        </a:rPr>
                        <a:t>10</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0" dirty="0">
                          <a:latin typeface="Trebuchet MS"/>
                          <a:cs typeface="Trebuchet MS"/>
                        </a:rPr>
                        <a:t>4</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45" dirty="0">
                          <a:latin typeface="Trebuchet MS"/>
                          <a:cs typeface="Trebuchet MS"/>
                        </a:rPr>
                        <a:t>15kmph</a:t>
                      </a:r>
                      <a:r>
                        <a:rPr sz="600" spc="-50" dirty="0">
                          <a:latin typeface="Trebuchet MS"/>
                          <a:cs typeface="Trebuchet MS"/>
                        </a:rPr>
                        <a:t> </a:t>
                      </a:r>
                      <a:r>
                        <a:rPr sz="600" spc="-150" dirty="0">
                          <a:latin typeface="Trebuchet MS"/>
                          <a:cs typeface="Trebuchet MS"/>
                        </a:rPr>
                        <a:t>/</a:t>
                      </a:r>
                      <a:r>
                        <a:rPr sz="600" spc="-50" dirty="0">
                          <a:latin typeface="Trebuchet MS"/>
                          <a:cs typeface="Trebuchet MS"/>
                        </a:rPr>
                        <a:t> 7.048</a:t>
                      </a:r>
                      <a:r>
                        <a:rPr sz="600" spc="-45" dirty="0">
                          <a:latin typeface="Trebuchet MS"/>
                          <a:cs typeface="Trebuchet MS"/>
                        </a:rPr>
                        <a:t> </a:t>
                      </a:r>
                      <a:r>
                        <a:rPr sz="600" spc="-25" dirty="0">
                          <a:latin typeface="Trebuchet MS"/>
                          <a:cs typeface="Trebuchet MS"/>
                        </a:rPr>
                        <a:t>km</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Trebuchet MS"/>
                          <a:cs typeface="Trebuchet MS"/>
                        </a:rPr>
                        <a:t>Smooth</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Trebuchet MS"/>
                          <a:cs typeface="Trebuchet MS"/>
                        </a:rPr>
                        <a:t>12:09:15</a:t>
                      </a:r>
                      <a:r>
                        <a:rPr sz="600" spc="-40" dirty="0">
                          <a:latin typeface="Trebuchet MS"/>
                          <a:cs typeface="Trebuchet MS"/>
                        </a:rPr>
                        <a:t> </a:t>
                      </a:r>
                      <a:r>
                        <a:rPr sz="600" spc="30" dirty="0">
                          <a:latin typeface="Trebuchet MS"/>
                          <a:cs typeface="Trebuchet MS"/>
                        </a:rPr>
                        <a:t>AM</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Trebuchet MS"/>
                          <a:cs typeface="Trebuchet MS"/>
                        </a:rPr>
                        <a:t>13</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Trebuchet MS"/>
                          <a:cs typeface="Trebuchet MS"/>
                        </a:rPr>
                        <a:t>13</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50" dirty="0">
                          <a:latin typeface="Trebuchet MS"/>
                          <a:cs typeface="Trebuchet MS"/>
                        </a:rPr>
                        <a:t>4</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Trebuchet MS"/>
                          <a:cs typeface="Trebuchet MS"/>
                        </a:rPr>
                        <a:t>2</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45" dirty="0">
                          <a:latin typeface="Trebuchet MS"/>
                          <a:cs typeface="Trebuchet MS"/>
                        </a:rPr>
                        <a:t>15kmph</a:t>
                      </a:r>
                      <a:r>
                        <a:rPr sz="600" spc="-50" dirty="0">
                          <a:latin typeface="Trebuchet MS"/>
                          <a:cs typeface="Trebuchet MS"/>
                        </a:rPr>
                        <a:t> </a:t>
                      </a:r>
                      <a:r>
                        <a:rPr sz="600" spc="-150" dirty="0">
                          <a:latin typeface="Trebuchet MS"/>
                          <a:cs typeface="Trebuchet MS"/>
                        </a:rPr>
                        <a:t>/</a:t>
                      </a:r>
                      <a:r>
                        <a:rPr sz="600" spc="-50" dirty="0">
                          <a:latin typeface="Trebuchet MS"/>
                          <a:cs typeface="Trebuchet MS"/>
                        </a:rPr>
                        <a:t> 8.752</a:t>
                      </a:r>
                      <a:r>
                        <a:rPr sz="600" spc="-45" dirty="0">
                          <a:latin typeface="Trebuchet MS"/>
                          <a:cs typeface="Trebuchet MS"/>
                        </a:rPr>
                        <a:t> </a:t>
                      </a:r>
                      <a:r>
                        <a:rPr sz="600" spc="-25" dirty="0">
                          <a:latin typeface="Trebuchet MS"/>
                          <a:cs typeface="Trebuchet MS"/>
                        </a:rPr>
                        <a:t>km</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Trebuchet MS"/>
                          <a:cs typeface="Trebuchet MS"/>
                        </a:rPr>
                        <a:t>Smooth</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Trebuchet MS"/>
                          <a:cs typeface="Trebuchet MS"/>
                        </a:rPr>
                        <a:t>12:41:58</a:t>
                      </a:r>
                      <a:r>
                        <a:rPr sz="600" spc="-40" dirty="0">
                          <a:latin typeface="Trebuchet MS"/>
                          <a:cs typeface="Trebuchet MS"/>
                        </a:rPr>
                        <a:t> </a:t>
                      </a:r>
                      <a:r>
                        <a:rPr sz="600" spc="30" dirty="0">
                          <a:latin typeface="Trebuchet MS"/>
                          <a:cs typeface="Trebuchet MS"/>
                        </a:rPr>
                        <a:t>AM</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5" dirty="0">
                          <a:latin typeface="Trebuchet MS"/>
                          <a:cs typeface="Trebuchet MS"/>
                        </a:rPr>
                        <a:t>13</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25" dirty="0">
                          <a:latin typeface="Trebuchet MS"/>
                          <a:cs typeface="Trebuchet MS"/>
                        </a:rPr>
                        <a:t>14</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50" dirty="0">
                          <a:latin typeface="Trebuchet MS"/>
                          <a:cs typeface="Trebuchet MS"/>
                        </a:rPr>
                        <a:t>4</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Trebuchet MS"/>
                          <a:cs typeface="Trebuchet MS"/>
                        </a:rPr>
                        <a:t>4</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45" dirty="0">
                          <a:latin typeface="Trebuchet MS"/>
                          <a:cs typeface="Trebuchet MS"/>
                        </a:rPr>
                        <a:t>14kmph</a:t>
                      </a:r>
                      <a:r>
                        <a:rPr sz="600" spc="-50" dirty="0">
                          <a:latin typeface="Trebuchet MS"/>
                          <a:cs typeface="Trebuchet MS"/>
                        </a:rPr>
                        <a:t> </a:t>
                      </a:r>
                      <a:r>
                        <a:rPr sz="600" spc="-150" dirty="0">
                          <a:latin typeface="Trebuchet MS"/>
                          <a:cs typeface="Trebuchet MS"/>
                        </a:rPr>
                        <a:t>/</a:t>
                      </a:r>
                      <a:r>
                        <a:rPr sz="600" spc="-50" dirty="0">
                          <a:latin typeface="Trebuchet MS"/>
                          <a:cs typeface="Trebuchet MS"/>
                        </a:rPr>
                        <a:t> 0.922</a:t>
                      </a:r>
                      <a:r>
                        <a:rPr sz="600" spc="-45" dirty="0">
                          <a:latin typeface="Trebuchet MS"/>
                          <a:cs typeface="Trebuchet MS"/>
                        </a:rPr>
                        <a:t> </a:t>
                      </a:r>
                      <a:r>
                        <a:rPr sz="600" spc="-25" dirty="0">
                          <a:latin typeface="Trebuchet MS"/>
                          <a:cs typeface="Trebuchet MS"/>
                        </a:rPr>
                        <a:t>km</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Trebuchet MS"/>
                          <a:cs typeface="Trebuchet MS"/>
                        </a:rPr>
                        <a:t>Smooth</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Trebuchet MS"/>
                          <a:cs typeface="Trebuchet MS"/>
                        </a:rPr>
                        <a:t>12:50:41</a:t>
                      </a:r>
                      <a:r>
                        <a:rPr sz="600" spc="-40" dirty="0">
                          <a:latin typeface="Trebuchet MS"/>
                          <a:cs typeface="Trebuchet MS"/>
                        </a:rPr>
                        <a:t> </a:t>
                      </a:r>
                      <a:r>
                        <a:rPr sz="600" spc="30" dirty="0">
                          <a:latin typeface="Trebuchet MS"/>
                          <a:cs typeface="Trebuchet MS"/>
                        </a:rPr>
                        <a:t>AM</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25" dirty="0">
                          <a:latin typeface="Trebuchet MS"/>
                          <a:cs typeface="Trebuchet MS"/>
                        </a:rPr>
                        <a:t>12</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Trebuchet MS"/>
                          <a:cs typeface="Trebuchet MS"/>
                        </a:rPr>
                        <a:t>12</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50" dirty="0">
                          <a:latin typeface="Trebuchet MS"/>
                          <a:cs typeface="Trebuchet MS"/>
                        </a:rPr>
                        <a:t>8</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Trebuchet MS"/>
                          <a:cs typeface="Trebuchet MS"/>
                        </a:rPr>
                        <a:t>4</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45" dirty="0">
                          <a:latin typeface="Trebuchet MS"/>
                          <a:cs typeface="Trebuchet MS"/>
                        </a:rPr>
                        <a:t>12kmph</a:t>
                      </a:r>
                      <a:r>
                        <a:rPr sz="600" spc="-50" dirty="0">
                          <a:latin typeface="Trebuchet MS"/>
                          <a:cs typeface="Trebuchet MS"/>
                        </a:rPr>
                        <a:t> </a:t>
                      </a:r>
                      <a:r>
                        <a:rPr sz="600" spc="-150" dirty="0">
                          <a:latin typeface="Trebuchet MS"/>
                          <a:cs typeface="Trebuchet MS"/>
                        </a:rPr>
                        <a:t>/</a:t>
                      </a:r>
                      <a:r>
                        <a:rPr sz="600" spc="-50" dirty="0">
                          <a:latin typeface="Trebuchet MS"/>
                          <a:cs typeface="Trebuchet MS"/>
                        </a:rPr>
                        <a:t> 2.933</a:t>
                      </a:r>
                      <a:r>
                        <a:rPr sz="600" spc="-45" dirty="0">
                          <a:latin typeface="Trebuchet MS"/>
                          <a:cs typeface="Trebuchet MS"/>
                        </a:rPr>
                        <a:t> </a:t>
                      </a:r>
                      <a:r>
                        <a:rPr sz="600" spc="-25" dirty="0">
                          <a:latin typeface="Trebuchet MS"/>
                          <a:cs typeface="Trebuchet MS"/>
                        </a:rPr>
                        <a:t>km</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Trebuchet MS"/>
                          <a:cs typeface="Trebuchet MS"/>
                        </a:rPr>
                        <a:t>Smooth</a:t>
                      </a:r>
                      <a:endParaRPr sz="6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5" dirty="0">
                          <a:latin typeface="Trebuchet MS"/>
                          <a:cs typeface="Trebuchet MS"/>
                        </a:rPr>
                        <a:t>1:15:01</a:t>
                      </a:r>
                      <a:r>
                        <a:rPr sz="600" spc="-30" dirty="0">
                          <a:latin typeface="Trebuchet MS"/>
                          <a:cs typeface="Trebuchet MS"/>
                        </a:rPr>
                        <a:t> </a:t>
                      </a:r>
                      <a:r>
                        <a:rPr sz="600" spc="20" dirty="0">
                          <a:latin typeface="Trebuchet MS"/>
                          <a:cs typeface="Trebuchet MS"/>
                        </a:rPr>
                        <a:t>AM</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5" dirty="0">
                          <a:latin typeface="Trebuchet MS"/>
                          <a:cs typeface="Trebuchet MS"/>
                        </a:rPr>
                        <a:t>10</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Trebuchet MS"/>
                          <a:cs typeface="Trebuchet MS"/>
                        </a:rPr>
                        <a:t>10</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50" dirty="0">
                          <a:latin typeface="Trebuchet MS"/>
                          <a:cs typeface="Trebuchet MS"/>
                        </a:rPr>
                        <a:t>6</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0" dirty="0">
                          <a:latin typeface="Trebuchet MS"/>
                          <a:cs typeface="Trebuchet MS"/>
                        </a:rPr>
                        <a:t>2</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1900475" y="5237166"/>
            <a:ext cx="3974708" cy="163483"/>
          </a:xfrm>
          <a:prstGeom prst="rect">
            <a:avLst/>
          </a:prstGeom>
        </p:spPr>
        <p:txBody>
          <a:bodyPr vert="horz" wrap="square" lIns="0" tIns="9502" rIns="0" bIns="0" rtlCol="0">
            <a:spAutoFit/>
          </a:bodyPr>
          <a:lstStyle/>
          <a:p>
            <a:pPr marL="9502">
              <a:spcBef>
                <a:spcPts val="75"/>
              </a:spcBef>
            </a:pPr>
            <a:r>
              <a:rPr sz="1000" b="1" dirty="0">
                <a:latin typeface="Carlito"/>
                <a:cs typeface="Carlito"/>
              </a:rPr>
              <a:t>SPEED</a:t>
            </a:r>
            <a:r>
              <a:rPr sz="1000" b="1" spc="-26" dirty="0">
                <a:latin typeface="Carlito"/>
                <a:cs typeface="Carlito"/>
              </a:rPr>
              <a:t> </a:t>
            </a:r>
            <a:r>
              <a:rPr sz="1000" b="1" spc="-7" dirty="0">
                <a:latin typeface="Carlito"/>
                <a:cs typeface="Carlito"/>
              </a:rPr>
              <a:t>RESTRICTIONS</a:t>
            </a:r>
            <a:r>
              <a:rPr sz="1000" b="1" spc="-26" dirty="0">
                <a:latin typeface="Carlito"/>
                <a:cs typeface="Carlito"/>
              </a:rPr>
              <a:t> </a:t>
            </a:r>
            <a:r>
              <a:rPr sz="1000" b="1" spc="-7" dirty="0">
                <a:latin typeface="Carlito"/>
                <a:cs typeface="Carlito"/>
              </a:rPr>
              <a:t>OBSERVED</a:t>
            </a:r>
            <a:r>
              <a:rPr sz="1000" b="1" spc="-26" dirty="0">
                <a:latin typeface="Carlito"/>
                <a:cs typeface="Carlito"/>
              </a:rPr>
              <a:t> </a:t>
            </a:r>
            <a:r>
              <a:rPr sz="1000" b="1" dirty="0">
                <a:latin typeface="Carlito"/>
                <a:cs typeface="Carlito"/>
              </a:rPr>
              <a:t>BY</a:t>
            </a:r>
            <a:r>
              <a:rPr sz="1000" b="1" spc="-26" dirty="0">
                <a:latin typeface="Carlito"/>
                <a:cs typeface="Carlito"/>
              </a:rPr>
              <a:t> </a:t>
            </a:r>
            <a:r>
              <a:rPr sz="1000" b="1" dirty="0">
                <a:latin typeface="Carlito"/>
                <a:cs typeface="Carlito"/>
              </a:rPr>
              <a:t>THE</a:t>
            </a:r>
            <a:r>
              <a:rPr sz="1000" b="1" spc="-26" dirty="0">
                <a:latin typeface="Carlito"/>
                <a:cs typeface="Carlito"/>
              </a:rPr>
              <a:t> </a:t>
            </a:r>
            <a:r>
              <a:rPr sz="1000" b="1" spc="-19" dirty="0">
                <a:latin typeface="Carlito"/>
                <a:cs typeface="Carlito"/>
              </a:rPr>
              <a:t>LP</a:t>
            </a:r>
            <a:endParaRPr sz="1000">
              <a:latin typeface="Carlito"/>
              <a:cs typeface="Carlito"/>
            </a:endParaRPr>
          </a:p>
        </p:txBody>
      </p:sp>
      <p:graphicFrame>
        <p:nvGraphicFramePr>
          <p:cNvPr id="11" name="object 11"/>
          <p:cNvGraphicFramePr>
            <a:graphicFrameLocks noGrp="1"/>
          </p:cNvGraphicFramePr>
          <p:nvPr/>
        </p:nvGraphicFramePr>
        <p:xfrm>
          <a:off x="532133" y="5497803"/>
          <a:ext cx="5560247" cy="513128"/>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317651">
                <a:tc>
                  <a:txBody>
                    <a:bodyPr/>
                    <a:lstStyle/>
                    <a:p>
                      <a:pPr marL="67945">
                        <a:lnSpc>
                          <a:spcPct val="100000"/>
                        </a:lnSpc>
                        <a:spcBef>
                          <a:spcPts val="585"/>
                        </a:spcBef>
                      </a:pPr>
                      <a:r>
                        <a:rPr sz="600" spc="-10" dirty="0">
                          <a:latin typeface="Trebuchet MS"/>
                          <a:cs typeface="Trebuchet MS"/>
                        </a:rPr>
                        <a:t>Section</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434"/>
                        </a:spcBef>
                      </a:pPr>
                      <a:r>
                        <a:rPr sz="600" spc="-45" dirty="0">
                          <a:latin typeface="Trebuchet MS"/>
                          <a:cs typeface="Trebuchet MS"/>
                        </a:rPr>
                        <a:t>SR</a:t>
                      </a:r>
                      <a:r>
                        <a:rPr sz="600" spc="-65" dirty="0">
                          <a:latin typeface="Trebuchet MS"/>
                          <a:cs typeface="Trebuchet MS"/>
                        </a:rPr>
                        <a:t> </a:t>
                      </a:r>
                      <a:r>
                        <a:rPr sz="600" spc="-60" dirty="0">
                          <a:latin typeface="Trebuchet MS"/>
                          <a:cs typeface="Trebuchet MS"/>
                        </a:rPr>
                        <a:t>Specified </a:t>
                      </a:r>
                      <a:r>
                        <a:rPr sz="600" spc="-10" dirty="0">
                          <a:latin typeface="Trebuchet MS"/>
                          <a:cs typeface="Trebuchet MS"/>
                        </a:rPr>
                        <a:t>Speed</a:t>
                      </a:r>
                      <a:endParaRPr sz="600">
                        <a:latin typeface="Trebuchet MS"/>
                        <a:cs typeface="Trebuchet MS"/>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80" dirty="0">
                          <a:latin typeface="Trebuchet MS"/>
                          <a:cs typeface="Trebuchet MS"/>
                        </a:rPr>
                        <a:t>START</a:t>
                      </a:r>
                      <a:r>
                        <a:rPr sz="600" spc="-50" dirty="0">
                          <a:latin typeface="Trebuchet MS"/>
                          <a:cs typeface="Trebuchet MS"/>
                        </a:rPr>
                        <a:t> </a:t>
                      </a:r>
                      <a:r>
                        <a:rPr sz="600" spc="-20" dirty="0">
                          <a:latin typeface="Trebuchet MS"/>
                          <a:cs typeface="Trebuchet MS"/>
                        </a:rPr>
                        <a:t>FROM</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25" dirty="0">
                          <a:latin typeface="Trebuchet MS"/>
                          <a:cs typeface="Trebuchet MS"/>
                        </a:rPr>
                        <a:t>END</a:t>
                      </a:r>
                      <a:r>
                        <a:rPr sz="600" spc="-65" dirty="0">
                          <a:latin typeface="Trebuchet MS"/>
                          <a:cs typeface="Trebuchet MS"/>
                        </a:rPr>
                        <a:t> </a:t>
                      </a:r>
                      <a:r>
                        <a:rPr sz="600" spc="-25" dirty="0">
                          <a:latin typeface="Trebuchet MS"/>
                          <a:cs typeface="Trebuchet MS"/>
                        </a:rPr>
                        <a:t>AT</a:t>
                      </a:r>
                      <a:endParaRPr sz="6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434"/>
                        </a:spcBef>
                      </a:pPr>
                      <a:r>
                        <a:rPr sz="600" spc="-55" dirty="0">
                          <a:latin typeface="Trebuchet MS"/>
                          <a:cs typeface="Trebuchet MS"/>
                        </a:rPr>
                        <a:t>AVG</a:t>
                      </a:r>
                      <a:r>
                        <a:rPr sz="600" spc="-60" dirty="0">
                          <a:latin typeface="Trebuchet MS"/>
                          <a:cs typeface="Trebuchet MS"/>
                        </a:rPr>
                        <a:t> </a:t>
                      </a:r>
                      <a:r>
                        <a:rPr sz="600" spc="-50" dirty="0">
                          <a:latin typeface="Trebuchet MS"/>
                          <a:cs typeface="Trebuchet MS"/>
                        </a:rPr>
                        <a:t>Speed </a:t>
                      </a:r>
                      <a:r>
                        <a:rPr sz="600" spc="-10" dirty="0">
                          <a:latin typeface="Trebuchet MS"/>
                          <a:cs typeface="Trebuchet MS"/>
                        </a:rPr>
                        <a:t>Observed</a:t>
                      </a:r>
                      <a:endParaRPr sz="600">
                        <a:latin typeface="Trebuchet MS"/>
                        <a:cs typeface="Trebuchet MS"/>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434"/>
                        </a:spcBef>
                      </a:pPr>
                      <a:r>
                        <a:rPr sz="600" spc="-35" dirty="0">
                          <a:latin typeface="Trebuchet MS"/>
                          <a:cs typeface="Trebuchet MS"/>
                        </a:rPr>
                        <a:t>Distance </a:t>
                      </a:r>
                      <a:r>
                        <a:rPr sz="600" spc="-80" dirty="0">
                          <a:latin typeface="Trebuchet MS"/>
                          <a:cs typeface="Trebuchet MS"/>
                        </a:rPr>
                        <a:t>Travelled</a:t>
                      </a:r>
                      <a:endParaRPr sz="600">
                        <a:latin typeface="Trebuchet MS"/>
                        <a:cs typeface="Trebuchet MS"/>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105" dirty="0">
                          <a:latin typeface="Trebuchet MS"/>
                          <a:cs typeface="Trebuchet MS"/>
                        </a:rPr>
                        <a:t>**</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105" dirty="0">
                          <a:latin typeface="Trebuchet MS"/>
                          <a:cs typeface="Trebuchet MS"/>
                        </a:rPr>
                        <a:t>**</a:t>
                      </a:r>
                      <a:endParaRPr sz="6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5" name="object 13"/>
          <p:cNvSpPr txBox="1">
            <a:spLocks/>
          </p:cNvSpPr>
          <p:nvPr/>
        </p:nvSpPr>
        <p:spPr>
          <a:xfrm>
            <a:off x="5419069" y="6361161"/>
            <a:ext cx="657564" cy="115416"/>
          </a:xfrm>
          <a:prstGeom prst="rect">
            <a:avLst/>
          </a:prstGeom>
        </p:spPr>
        <p:txBody>
          <a:bodyPr vert="horz" wrap="square" lIns="0" tIns="0" rIns="0" bIns="0" rtlCol="0">
            <a:spAutoFit/>
          </a:bodyPr>
          <a:lstStyle/>
          <a:p>
            <a:pPr marL="9502" defTabSz="684154">
              <a:lnSpc>
                <a:spcPts val="857"/>
              </a:lnSpc>
            </a:pPr>
            <a:endParaRPr lang="en-US" sz="800" kern="0" spc="-30" dirty="0">
              <a:solidFill>
                <a:srgbClr val="1154CC"/>
              </a:solidFill>
              <a:latin typeface="Trebuchet MS"/>
              <a:cs typeface="Trebuchet MS"/>
            </a:endParaRPr>
          </a:p>
        </p:txBody>
      </p:sp>
      <p:sp>
        <p:nvSpPr>
          <p:cNvPr id="16" name="Rectangle 15"/>
          <p:cNvSpPr/>
          <p:nvPr/>
        </p:nvSpPr>
        <p:spPr>
          <a:xfrm>
            <a:off x="6266138" y="1571965"/>
            <a:ext cx="2671525" cy="3385377"/>
          </a:xfrm>
          <a:prstGeom prst="rect">
            <a:avLst/>
          </a:prstGeom>
        </p:spPr>
        <p:txBody>
          <a:bodyPr wrap="square" lIns="68415" tIns="34208" rIns="68415" bIns="34208">
            <a:spAutoFit/>
          </a:bodyPr>
          <a:lstStyle/>
          <a:p>
            <a:pPr marL="9502">
              <a:spcBef>
                <a:spcPts val="187"/>
              </a:spcBef>
            </a:pPr>
            <a:r>
              <a:rPr lang="en-US" dirty="0" smtClean="0">
                <a:latin typeface="Arial"/>
                <a:cs typeface="Arial"/>
              </a:rPr>
              <a:t>Analysis report as </a:t>
            </a:r>
            <a:r>
              <a:rPr lang="en-US" spc="-7" dirty="0">
                <a:latin typeface="Arial"/>
                <a:cs typeface="Arial"/>
              </a:rPr>
              <a:t>under</a:t>
            </a:r>
            <a:endParaRPr lang="en-US" dirty="0" smtClean="0">
              <a:latin typeface="Arial"/>
              <a:cs typeface="Arial"/>
            </a:endParaRPr>
          </a:p>
          <a:p>
            <a:pPr marL="114501" indent="-104999">
              <a:spcBef>
                <a:spcPts val="112"/>
              </a:spcBef>
              <a:buAutoNum type="arabicPeriod"/>
              <a:tabLst>
                <a:tab pos="114501" algn="l"/>
              </a:tabLst>
            </a:pPr>
            <a:r>
              <a:rPr lang="en-US" dirty="0" smtClean="0">
                <a:latin typeface="Arial"/>
                <a:cs typeface="Arial"/>
              </a:rPr>
              <a:t>Late</a:t>
            </a:r>
            <a:r>
              <a:rPr lang="en-US" spc="4" dirty="0">
                <a:latin typeface="Arial"/>
                <a:cs typeface="Arial"/>
              </a:rPr>
              <a:t> </a:t>
            </a:r>
            <a:r>
              <a:rPr lang="en-US" dirty="0" smtClean="0">
                <a:latin typeface="Arial"/>
                <a:cs typeface="Arial"/>
              </a:rPr>
              <a:t>Controlling-</a:t>
            </a:r>
            <a:r>
              <a:rPr lang="en-US" spc="7" dirty="0">
                <a:latin typeface="Arial"/>
                <a:cs typeface="Arial"/>
              </a:rPr>
              <a:t> </a:t>
            </a:r>
            <a:r>
              <a:rPr lang="en-US" spc="-19" dirty="0">
                <a:latin typeface="Arial"/>
                <a:cs typeface="Arial"/>
              </a:rPr>
              <a:t>No</a:t>
            </a:r>
            <a:endParaRPr lang="en-US" dirty="0" smtClean="0">
              <a:latin typeface="Arial"/>
              <a:cs typeface="Arial"/>
            </a:endParaRPr>
          </a:p>
          <a:p>
            <a:pPr marL="114501" indent="-104999">
              <a:spcBef>
                <a:spcPts val="112"/>
              </a:spcBef>
              <a:buAutoNum type="arabicPeriod"/>
              <a:tabLst>
                <a:tab pos="114501" algn="l"/>
              </a:tabLst>
            </a:pPr>
            <a:r>
              <a:rPr lang="en-US" dirty="0" smtClean="0">
                <a:latin typeface="Arial"/>
                <a:cs typeface="Arial"/>
              </a:rPr>
              <a:t>Over Speeding-</a:t>
            </a:r>
            <a:r>
              <a:rPr lang="en-US" spc="-19" dirty="0">
                <a:latin typeface="Arial"/>
                <a:cs typeface="Arial"/>
              </a:rPr>
              <a:t>No</a:t>
            </a:r>
            <a:endParaRPr lang="en-US" dirty="0" smtClean="0">
              <a:latin typeface="Arial"/>
              <a:cs typeface="Arial"/>
            </a:endParaRPr>
          </a:p>
          <a:p>
            <a:pPr marL="93596" indent="-80768">
              <a:spcBef>
                <a:spcPts val="187"/>
              </a:spcBef>
              <a:buSzPct val="90000"/>
              <a:buAutoNum type="arabicPeriod" startAt="4"/>
              <a:tabLst>
                <a:tab pos="93596" algn="l"/>
              </a:tabLst>
            </a:pPr>
            <a:r>
              <a:rPr lang="en-US" dirty="0" smtClean="0">
                <a:latin typeface="Arial"/>
                <a:cs typeface="Arial"/>
              </a:rPr>
              <a:t>Improper BPT-</a:t>
            </a:r>
            <a:r>
              <a:rPr lang="en-US" spc="-19" dirty="0">
                <a:latin typeface="Arial"/>
                <a:cs typeface="Arial"/>
              </a:rPr>
              <a:t>No </a:t>
            </a:r>
            <a:r>
              <a:rPr lang="en-US" dirty="0" smtClean="0">
                <a:latin typeface="Arial"/>
                <a:cs typeface="Arial"/>
              </a:rPr>
              <a:t>Abrupt</a:t>
            </a:r>
          </a:p>
          <a:p>
            <a:pPr marL="93596" indent="-80768">
              <a:spcBef>
                <a:spcPts val="187"/>
              </a:spcBef>
              <a:buSzPct val="90000"/>
              <a:buAutoNum type="arabicPeriod" startAt="4"/>
              <a:tabLst>
                <a:tab pos="93596" algn="l"/>
              </a:tabLst>
            </a:pPr>
            <a:r>
              <a:rPr lang="en-US" dirty="0" smtClean="0">
                <a:latin typeface="Arial"/>
                <a:cs typeface="Arial"/>
              </a:rPr>
              <a:t>Abrupt Breaking</a:t>
            </a:r>
            <a:r>
              <a:rPr lang="en-US" spc="4" dirty="0">
                <a:latin typeface="Arial"/>
                <a:cs typeface="Arial"/>
              </a:rPr>
              <a:t> </a:t>
            </a:r>
            <a:r>
              <a:rPr lang="en-US" spc="-7" dirty="0">
                <a:latin typeface="Arial"/>
                <a:cs typeface="Arial"/>
              </a:rPr>
              <a:t>-</a:t>
            </a:r>
            <a:r>
              <a:rPr lang="en-US" spc="-19" dirty="0">
                <a:latin typeface="Arial"/>
                <a:cs typeface="Arial"/>
              </a:rPr>
              <a:t>No</a:t>
            </a:r>
            <a:endParaRPr lang="en-US" dirty="0" smtClean="0">
              <a:latin typeface="Arial"/>
              <a:cs typeface="Arial"/>
            </a:endParaRPr>
          </a:p>
          <a:p>
            <a:pPr marL="88370" indent="-80768">
              <a:spcBef>
                <a:spcPts val="112"/>
              </a:spcBef>
              <a:buSzPct val="90000"/>
              <a:buAutoNum type="arabicPeriod" startAt="4"/>
              <a:tabLst>
                <a:tab pos="88370" algn="l"/>
              </a:tabLst>
            </a:pPr>
            <a:r>
              <a:rPr lang="en-US" dirty="0" smtClean="0">
                <a:latin typeface="Arial"/>
                <a:cs typeface="Arial"/>
              </a:rPr>
              <a:t>S</a:t>
            </a:r>
            <a:r>
              <a:rPr lang="en-US" spc="-4" dirty="0">
                <a:latin typeface="Arial"/>
                <a:cs typeface="Arial"/>
              </a:rPr>
              <a:t> </a:t>
            </a:r>
            <a:r>
              <a:rPr lang="en-US" dirty="0" smtClean="0">
                <a:latin typeface="Arial"/>
                <a:cs typeface="Arial"/>
              </a:rPr>
              <a:t>R Over</a:t>
            </a:r>
            <a:r>
              <a:rPr lang="en-US" spc="-4" dirty="0">
                <a:latin typeface="Arial"/>
                <a:cs typeface="Arial"/>
              </a:rPr>
              <a:t> </a:t>
            </a:r>
            <a:r>
              <a:rPr lang="en-US" dirty="0" smtClean="0">
                <a:latin typeface="Arial"/>
                <a:cs typeface="Arial"/>
              </a:rPr>
              <a:t>speeding-</a:t>
            </a:r>
            <a:r>
              <a:rPr lang="en-US" spc="-19" dirty="0">
                <a:latin typeface="Arial"/>
                <a:cs typeface="Arial"/>
              </a:rPr>
              <a:t>No</a:t>
            </a:r>
            <a:endParaRPr lang="en-US" dirty="0" smtClean="0">
              <a:latin typeface="Arial"/>
              <a:cs typeface="Arial"/>
            </a:endParaRPr>
          </a:p>
          <a:p>
            <a:pPr marL="93596" indent="-80768">
              <a:spcBef>
                <a:spcPts val="187"/>
              </a:spcBef>
              <a:buSzPct val="90000"/>
              <a:buAutoNum type="arabicPeriod" startAt="4"/>
              <a:tabLst>
                <a:tab pos="93596" algn="l"/>
              </a:tabLst>
            </a:pPr>
            <a:r>
              <a:rPr lang="en-US" dirty="0" smtClean="0">
                <a:latin typeface="Arial"/>
                <a:cs typeface="Arial"/>
              </a:rPr>
              <a:t> Breaking</a:t>
            </a:r>
            <a:r>
              <a:rPr lang="en-US" spc="4" dirty="0">
                <a:latin typeface="Arial"/>
                <a:cs typeface="Arial"/>
              </a:rPr>
              <a:t> </a:t>
            </a:r>
            <a:r>
              <a:rPr lang="en-US" spc="-7" dirty="0">
                <a:latin typeface="Arial"/>
                <a:cs typeface="Arial"/>
              </a:rPr>
              <a:t>-</a:t>
            </a:r>
            <a:r>
              <a:rPr lang="en-US" spc="-19" dirty="0">
                <a:latin typeface="Arial"/>
                <a:cs typeface="Arial"/>
              </a:rPr>
              <a:t>No</a:t>
            </a:r>
            <a:endParaRPr lang="en-US" dirty="0" smtClean="0">
              <a:latin typeface="Arial"/>
              <a:cs typeface="Arial"/>
            </a:endParaRPr>
          </a:p>
          <a:p>
            <a:pPr marL="88370" indent="-80768">
              <a:spcBef>
                <a:spcPts val="112"/>
              </a:spcBef>
              <a:buSzPct val="90000"/>
              <a:buAutoNum type="arabicPeriod" startAt="4"/>
              <a:tabLst>
                <a:tab pos="88370" algn="l"/>
              </a:tabLst>
            </a:pPr>
            <a:r>
              <a:rPr lang="en-US" dirty="0" smtClean="0">
                <a:latin typeface="Arial"/>
                <a:cs typeface="Arial"/>
              </a:rPr>
              <a:t>S</a:t>
            </a:r>
            <a:r>
              <a:rPr lang="en-US" spc="-4" dirty="0">
                <a:latin typeface="Arial"/>
                <a:cs typeface="Arial"/>
              </a:rPr>
              <a:t> </a:t>
            </a:r>
            <a:r>
              <a:rPr lang="en-US" dirty="0" smtClean="0">
                <a:latin typeface="Arial"/>
                <a:cs typeface="Arial"/>
              </a:rPr>
              <a:t>R Over</a:t>
            </a:r>
            <a:r>
              <a:rPr lang="en-US" spc="-4" dirty="0">
                <a:latin typeface="Arial"/>
                <a:cs typeface="Arial"/>
              </a:rPr>
              <a:t> </a:t>
            </a:r>
            <a:r>
              <a:rPr lang="en-US" dirty="0" smtClean="0">
                <a:latin typeface="Arial"/>
                <a:cs typeface="Arial"/>
              </a:rPr>
              <a:t>speeding-</a:t>
            </a:r>
            <a:r>
              <a:rPr lang="en-US" spc="-19" dirty="0">
                <a:latin typeface="Arial"/>
                <a:cs typeface="Arial"/>
              </a:rPr>
              <a:t>No</a:t>
            </a:r>
            <a:endParaRPr lang="en-US" dirty="0" smtClean="0">
              <a:latin typeface="Arial"/>
              <a:cs typeface="Arial"/>
            </a:endParaRPr>
          </a:p>
          <a:p>
            <a:pPr marL="114501" indent="-104999" algn="ctr">
              <a:spcBef>
                <a:spcPts val="112"/>
              </a:spcBef>
              <a:buAutoNum type="arabicPeriod"/>
              <a:tabLst>
                <a:tab pos="114501" algn="l"/>
              </a:tabLst>
            </a:pPr>
            <a:endParaRPr lang="en-US" spc="-19" dirty="0">
              <a:latin typeface="Arial"/>
              <a:cs typeface="Arial"/>
            </a:endParaRPr>
          </a:p>
          <a:p>
            <a:pPr marL="114501" indent="-104999">
              <a:spcBef>
                <a:spcPts val="112"/>
              </a:spcBef>
              <a:tabLst>
                <a:tab pos="114501" algn="l"/>
              </a:tabLst>
            </a:pPr>
            <a:endParaRPr lang="en-US" dirty="0">
              <a:latin typeface="Arial"/>
              <a:cs typeface="Arial"/>
            </a:endParaRPr>
          </a:p>
        </p:txBody>
      </p:sp>
      <p:sp>
        <p:nvSpPr>
          <p:cNvPr id="18" name="Rectangle 17"/>
          <p:cNvSpPr/>
          <p:nvPr/>
        </p:nvSpPr>
        <p:spPr>
          <a:xfrm>
            <a:off x="6461615" y="4495800"/>
            <a:ext cx="2410888" cy="417898"/>
          </a:xfrm>
          <a:prstGeom prst="rect">
            <a:avLst/>
          </a:prstGeom>
        </p:spPr>
        <p:txBody>
          <a:bodyPr wrap="square" lIns="68415" tIns="34208" rIns="68415" bIns="34208">
            <a:spAutoFit/>
          </a:bodyPr>
          <a:lstStyle/>
          <a:p>
            <a:pPr marL="353480">
              <a:spcBef>
                <a:spcPts val="75"/>
              </a:spcBef>
            </a:pPr>
            <a:r>
              <a:rPr lang="en-US" sz="800" spc="-52" dirty="0">
                <a:latin typeface="Trebuchet MS"/>
                <a:cs typeface="Trebuchet MS"/>
              </a:rPr>
              <a:t>Report</a:t>
            </a:r>
            <a:r>
              <a:rPr lang="en-US" sz="800" spc="-37" dirty="0">
                <a:latin typeface="Trebuchet MS"/>
                <a:cs typeface="Trebuchet MS"/>
              </a:rPr>
              <a:t> </a:t>
            </a:r>
            <a:r>
              <a:rPr lang="en-US" sz="800" spc="-64" dirty="0">
                <a:latin typeface="Trebuchet MS"/>
                <a:cs typeface="Trebuchet MS"/>
              </a:rPr>
              <a:t>checked</a:t>
            </a:r>
            <a:r>
              <a:rPr lang="en-US" sz="800" spc="-34" dirty="0">
                <a:latin typeface="Trebuchet MS"/>
                <a:cs typeface="Trebuchet MS"/>
              </a:rPr>
              <a:t> </a:t>
            </a:r>
            <a:r>
              <a:rPr lang="en-US" sz="800" spc="-19" dirty="0">
                <a:latin typeface="Trebuchet MS"/>
                <a:cs typeface="Trebuchet MS"/>
              </a:rPr>
              <a:t>by</a:t>
            </a:r>
            <a:endParaRPr lang="en-US" sz="800" dirty="0" smtClean="0">
              <a:latin typeface="Trebuchet MS"/>
              <a:cs typeface="Trebuchet MS"/>
            </a:endParaRPr>
          </a:p>
          <a:p>
            <a:pPr marL="9502">
              <a:spcBef>
                <a:spcPts val="756"/>
              </a:spcBef>
            </a:pPr>
            <a:r>
              <a:rPr lang="en-US" sz="800" dirty="0" err="1" smtClean="0">
                <a:latin typeface="Arial"/>
                <a:cs typeface="Arial"/>
              </a:rPr>
              <a:t>Ravindra</a:t>
            </a:r>
            <a:r>
              <a:rPr lang="en-US" sz="800" dirty="0" smtClean="0">
                <a:latin typeface="Arial"/>
                <a:cs typeface="Arial"/>
              </a:rPr>
              <a:t> Kumar CLI </a:t>
            </a:r>
            <a:r>
              <a:rPr lang="en-US" sz="800" dirty="0" err="1" smtClean="0">
                <a:latin typeface="Arial"/>
                <a:cs typeface="Arial"/>
              </a:rPr>
              <a:t>Gzb</a:t>
            </a:r>
            <a:r>
              <a:rPr lang="en-US" sz="800" dirty="0" smtClean="0">
                <a:latin typeface="Arial"/>
                <a:cs typeface="Arial"/>
              </a:rPr>
              <a:t> </a:t>
            </a:r>
            <a:r>
              <a:rPr lang="en-US" sz="800" spc="-7" dirty="0">
                <a:latin typeface="Arial"/>
                <a:cs typeface="Arial"/>
              </a:rPr>
              <a:t>2417/12/20</a:t>
            </a:r>
            <a:endParaRPr lang="en-US" sz="8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6022" y="103711"/>
            <a:ext cx="1325989" cy="132705"/>
          </a:xfrm>
          <a:prstGeom prst="rect">
            <a:avLst/>
          </a:prstGeom>
        </p:spPr>
        <p:txBody>
          <a:bodyPr vert="horz" wrap="square" lIns="0" tIns="9502" rIns="0" bIns="0" rtlCol="0">
            <a:spAutoFit/>
          </a:bodyPr>
          <a:lstStyle/>
          <a:p>
            <a:pPr marL="9502">
              <a:spcBef>
                <a:spcPts val="75"/>
              </a:spcBef>
            </a:pPr>
            <a:r>
              <a:rPr sz="800" spc="-64" dirty="0">
                <a:solidFill>
                  <a:srgbClr val="1154CC"/>
                </a:solidFill>
                <a:latin typeface="Trebuchet MS"/>
                <a:cs typeface="Trebuchet MS"/>
              </a:rPr>
              <a:t>LP</a:t>
            </a:r>
            <a:r>
              <a:rPr sz="800" spc="-34" dirty="0">
                <a:solidFill>
                  <a:srgbClr val="1154CC"/>
                </a:solidFill>
                <a:latin typeface="Trebuchet MS"/>
                <a:cs typeface="Trebuchet MS"/>
              </a:rPr>
              <a:t> </a:t>
            </a:r>
            <a:r>
              <a:rPr sz="800" spc="-26" dirty="0">
                <a:solidFill>
                  <a:srgbClr val="1154CC"/>
                </a:solidFill>
                <a:latin typeface="Trebuchet MS"/>
                <a:cs typeface="Trebuchet MS"/>
              </a:rPr>
              <a:t>PERFORMANCE</a:t>
            </a:r>
            <a:r>
              <a:rPr sz="800" spc="-34" dirty="0">
                <a:solidFill>
                  <a:srgbClr val="1154CC"/>
                </a:solidFill>
                <a:latin typeface="Trebuchet MS"/>
                <a:cs typeface="Trebuchet MS"/>
              </a:rPr>
              <a:t> </a:t>
            </a:r>
            <a:r>
              <a:rPr sz="800" spc="-26" dirty="0">
                <a:solidFill>
                  <a:srgbClr val="1154CC"/>
                </a:solidFill>
                <a:latin typeface="Trebuchet MS"/>
                <a:cs typeface="Trebuchet MS"/>
              </a:rPr>
              <a:t>REPORT</a:t>
            </a:r>
            <a:endParaRPr sz="800">
              <a:latin typeface="Trebuchet MS"/>
              <a:cs typeface="Trebuchet MS"/>
            </a:endParaRPr>
          </a:p>
        </p:txBody>
      </p:sp>
      <p:sp>
        <p:nvSpPr>
          <p:cNvPr id="3" name="object 3"/>
          <p:cNvSpPr txBox="1"/>
          <p:nvPr/>
        </p:nvSpPr>
        <p:spPr>
          <a:xfrm>
            <a:off x="542993" y="4515422"/>
            <a:ext cx="767249" cy="132705"/>
          </a:xfrm>
          <a:prstGeom prst="rect">
            <a:avLst/>
          </a:prstGeom>
        </p:spPr>
        <p:txBody>
          <a:bodyPr vert="horz" wrap="square" lIns="0" tIns="9502" rIns="0" bIns="0" rtlCol="0">
            <a:spAutoFit/>
          </a:bodyPr>
          <a:lstStyle/>
          <a:p>
            <a:pPr marL="9502">
              <a:spcBef>
                <a:spcPts val="75"/>
              </a:spcBef>
            </a:pPr>
            <a:r>
              <a:rPr sz="800" spc="-37" dirty="0">
                <a:solidFill>
                  <a:srgbClr val="4A86E7"/>
                </a:solidFill>
                <a:latin typeface="Trebuchet MS"/>
                <a:cs typeface="Trebuchet MS"/>
              </a:rPr>
              <a:t>Indian</a:t>
            </a:r>
            <a:r>
              <a:rPr sz="800" spc="-26" dirty="0">
                <a:solidFill>
                  <a:srgbClr val="4A86E7"/>
                </a:solidFill>
                <a:latin typeface="Trebuchet MS"/>
                <a:cs typeface="Trebuchet MS"/>
              </a:rPr>
              <a:t> </a:t>
            </a:r>
            <a:r>
              <a:rPr sz="800" spc="-34" dirty="0">
                <a:solidFill>
                  <a:srgbClr val="4A86E7"/>
                </a:solidFill>
                <a:latin typeface="Trebuchet MS"/>
                <a:cs typeface="Trebuchet MS"/>
              </a:rPr>
              <a:t>Railways</a:t>
            </a:r>
            <a:endParaRPr sz="800">
              <a:latin typeface="Trebuchet MS"/>
              <a:cs typeface="Trebuchet MS"/>
            </a:endParaRPr>
          </a:p>
        </p:txBody>
      </p:sp>
      <p:sp>
        <p:nvSpPr>
          <p:cNvPr id="4" name="object 4"/>
          <p:cNvSpPr txBox="1"/>
          <p:nvPr/>
        </p:nvSpPr>
        <p:spPr>
          <a:xfrm>
            <a:off x="7674026" y="4515422"/>
            <a:ext cx="657564" cy="132705"/>
          </a:xfrm>
          <a:prstGeom prst="rect">
            <a:avLst/>
          </a:prstGeom>
        </p:spPr>
        <p:txBody>
          <a:bodyPr vert="horz" wrap="square" lIns="0" tIns="9502" rIns="0" bIns="0" rtlCol="0">
            <a:spAutoFit/>
          </a:bodyPr>
          <a:lstStyle/>
          <a:p>
            <a:pPr marL="9502">
              <a:spcBef>
                <a:spcPts val="75"/>
              </a:spcBef>
            </a:pPr>
            <a:r>
              <a:rPr sz="800" dirty="0">
                <a:solidFill>
                  <a:srgbClr val="4A86E7"/>
                </a:solidFill>
                <a:latin typeface="Trebuchet MS"/>
                <a:cs typeface="Trebuchet MS"/>
              </a:rPr>
              <a:t>SPM</a:t>
            </a:r>
            <a:r>
              <a:rPr sz="800" spc="-4" dirty="0">
                <a:solidFill>
                  <a:srgbClr val="4A86E7"/>
                </a:solidFill>
                <a:latin typeface="Trebuchet MS"/>
                <a:cs typeface="Trebuchet MS"/>
              </a:rPr>
              <a:t> </a:t>
            </a:r>
            <a:r>
              <a:rPr sz="800" spc="-30" dirty="0">
                <a:solidFill>
                  <a:srgbClr val="4A86E7"/>
                </a:solidFill>
                <a:latin typeface="Trebuchet MS"/>
                <a:cs typeface="Trebuchet MS"/>
              </a:rPr>
              <a:t>Analysis</a:t>
            </a:r>
            <a:endParaRPr sz="800">
              <a:latin typeface="Trebuchet MS"/>
              <a:cs typeface="Trebuchet MS"/>
            </a:endParaRPr>
          </a:p>
        </p:txBody>
      </p:sp>
      <p:pic>
        <p:nvPicPr>
          <p:cNvPr id="5" name="object 5"/>
          <p:cNvPicPr/>
          <p:nvPr/>
        </p:nvPicPr>
        <p:blipFill>
          <a:blip r:embed="rId2" cstate="print"/>
          <a:stretch>
            <a:fillRect/>
          </a:stretch>
        </p:blipFill>
        <p:spPr>
          <a:xfrm>
            <a:off x="1009742" y="775801"/>
            <a:ext cx="7257532" cy="26084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180614" cy="707886"/>
          </a:xfrm>
          <a:prstGeom prst="rect">
            <a:avLst/>
          </a:prstGeom>
        </p:spPr>
        <p:txBody>
          <a:bodyPr wrap="none">
            <a:spAutoFit/>
          </a:bodyPr>
          <a:lstStyle/>
          <a:p>
            <a:r>
              <a:rPr lang="en-US" sz="4000" b="1" i="1" dirty="0" smtClean="0">
                <a:solidFill>
                  <a:srgbClr val="00B0F0"/>
                </a:solidFill>
              </a:rPr>
              <a:t>CASE </a:t>
            </a:r>
            <a:r>
              <a:rPr lang="en-US" sz="4000" b="1" i="1" dirty="0" smtClean="0">
                <a:solidFill>
                  <a:srgbClr val="00B0F0"/>
                </a:solidFill>
              </a:rPr>
              <a:t>STUDY-4</a:t>
            </a:r>
            <a:endParaRPr lang="en-US" sz="4000" b="1" i="1" dirty="0">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23391" y="3894319"/>
            <a:ext cx="186246" cy="85114"/>
          </a:xfrm>
          <a:custGeom>
            <a:avLst/>
            <a:gdLst/>
            <a:ahLst/>
            <a:cxnLst/>
            <a:rect l="l" t="t" r="r" b="b"/>
            <a:pathLst>
              <a:path w="217804" h="132714">
                <a:moveTo>
                  <a:pt x="217353" y="3"/>
                </a:moveTo>
                <a:lnTo>
                  <a:pt x="0" y="3"/>
                </a:lnTo>
                <a:lnTo>
                  <a:pt x="0" y="132203"/>
                </a:lnTo>
                <a:lnTo>
                  <a:pt x="217353" y="132203"/>
                </a:lnTo>
                <a:lnTo>
                  <a:pt x="217353" y="3"/>
                </a:lnTo>
                <a:close/>
              </a:path>
            </a:pathLst>
          </a:custGeom>
          <a:solidFill>
            <a:srgbClr val="FF6100">
              <a:alpha val="39999"/>
            </a:srgbClr>
          </a:solidFill>
        </p:spPr>
        <p:txBody>
          <a:bodyPr wrap="square" lIns="0" tIns="0" rIns="0" bIns="0" rtlCol="0"/>
          <a:lstStyle/>
          <a:p>
            <a:endParaRPr/>
          </a:p>
        </p:txBody>
      </p:sp>
      <p:sp>
        <p:nvSpPr>
          <p:cNvPr id="3" name="object 3"/>
          <p:cNvSpPr/>
          <p:nvPr/>
        </p:nvSpPr>
        <p:spPr>
          <a:xfrm>
            <a:off x="5709250" y="3894319"/>
            <a:ext cx="0" cy="85114"/>
          </a:xfrm>
          <a:custGeom>
            <a:avLst/>
            <a:gdLst/>
            <a:ahLst/>
            <a:cxnLst/>
            <a:rect l="l" t="t" r="r" b="b"/>
            <a:pathLst>
              <a:path h="132714">
                <a:moveTo>
                  <a:pt x="0" y="3"/>
                </a:moveTo>
                <a:lnTo>
                  <a:pt x="0" y="132205"/>
                </a:lnTo>
                <a:lnTo>
                  <a:pt x="0" y="3"/>
                </a:lnTo>
                <a:close/>
              </a:path>
            </a:pathLst>
          </a:custGeom>
          <a:solidFill>
            <a:srgbClr val="FF6100">
              <a:alpha val="39999"/>
            </a:srgbClr>
          </a:solidFill>
        </p:spPr>
        <p:txBody>
          <a:bodyPr wrap="square" lIns="0" tIns="0" rIns="0" bIns="0" rtlCol="0"/>
          <a:lstStyle/>
          <a:p>
            <a:endParaRPr/>
          </a:p>
        </p:txBody>
      </p:sp>
      <p:sp>
        <p:nvSpPr>
          <p:cNvPr id="4" name="object 4"/>
          <p:cNvSpPr/>
          <p:nvPr/>
        </p:nvSpPr>
        <p:spPr>
          <a:xfrm>
            <a:off x="5523391" y="4095906"/>
            <a:ext cx="186246" cy="85114"/>
          </a:xfrm>
          <a:custGeom>
            <a:avLst/>
            <a:gdLst/>
            <a:ahLst/>
            <a:cxnLst/>
            <a:rect l="l" t="t" r="r" b="b"/>
            <a:pathLst>
              <a:path w="217804" h="132715">
                <a:moveTo>
                  <a:pt x="217353" y="3"/>
                </a:moveTo>
                <a:lnTo>
                  <a:pt x="0" y="3"/>
                </a:lnTo>
                <a:lnTo>
                  <a:pt x="0" y="132203"/>
                </a:lnTo>
                <a:lnTo>
                  <a:pt x="217353" y="132203"/>
                </a:lnTo>
                <a:lnTo>
                  <a:pt x="217353" y="3"/>
                </a:lnTo>
                <a:close/>
              </a:path>
            </a:pathLst>
          </a:custGeom>
          <a:solidFill>
            <a:srgbClr val="FF6100">
              <a:alpha val="39999"/>
            </a:srgbClr>
          </a:solidFill>
        </p:spPr>
        <p:txBody>
          <a:bodyPr wrap="square" lIns="0" tIns="0" rIns="0" bIns="0" rtlCol="0"/>
          <a:lstStyle/>
          <a:p>
            <a:endParaRPr/>
          </a:p>
        </p:txBody>
      </p:sp>
      <p:sp>
        <p:nvSpPr>
          <p:cNvPr id="5" name="object 5"/>
          <p:cNvSpPr/>
          <p:nvPr/>
        </p:nvSpPr>
        <p:spPr>
          <a:xfrm>
            <a:off x="5523391" y="4297492"/>
            <a:ext cx="186246" cy="85114"/>
          </a:xfrm>
          <a:custGeom>
            <a:avLst/>
            <a:gdLst/>
            <a:ahLst/>
            <a:cxnLst/>
            <a:rect l="l" t="t" r="r" b="b"/>
            <a:pathLst>
              <a:path w="217804" h="132715">
                <a:moveTo>
                  <a:pt x="217353" y="3"/>
                </a:moveTo>
                <a:lnTo>
                  <a:pt x="0" y="3"/>
                </a:lnTo>
                <a:lnTo>
                  <a:pt x="0" y="132203"/>
                </a:lnTo>
                <a:lnTo>
                  <a:pt x="217353" y="132203"/>
                </a:lnTo>
                <a:lnTo>
                  <a:pt x="217353" y="3"/>
                </a:lnTo>
                <a:close/>
              </a:path>
            </a:pathLst>
          </a:custGeom>
          <a:solidFill>
            <a:srgbClr val="FF6100">
              <a:alpha val="39999"/>
            </a:srgbClr>
          </a:solidFill>
        </p:spPr>
        <p:txBody>
          <a:bodyPr wrap="square" lIns="0" tIns="0" rIns="0" bIns="0" rtlCol="0"/>
          <a:lstStyle/>
          <a:p>
            <a:endParaRPr/>
          </a:p>
        </p:txBody>
      </p:sp>
      <p:sp>
        <p:nvSpPr>
          <p:cNvPr id="6" name="object 6"/>
          <p:cNvSpPr/>
          <p:nvPr/>
        </p:nvSpPr>
        <p:spPr>
          <a:xfrm>
            <a:off x="5523391" y="4499078"/>
            <a:ext cx="186246" cy="85114"/>
          </a:xfrm>
          <a:custGeom>
            <a:avLst/>
            <a:gdLst/>
            <a:ahLst/>
            <a:cxnLst/>
            <a:rect l="l" t="t" r="r" b="b"/>
            <a:pathLst>
              <a:path w="217804" h="132715">
                <a:moveTo>
                  <a:pt x="217346" y="3"/>
                </a:moveTo>
                <a:lnTo>
                  <a:pt x="-3" y="3"/>
                </a:lnTo>
                <a:lnTo>
                  <a:pt x="-3" y="132203"/>
                </a:lnTo>
                <a:lnTo>
                  <a:pt x="217346" y="132203"/>
                </a:lnTo>
                <a:lnTo>
                  <a:pt x="217346" y="3"/>
                </a:lnTo>
                <a:close/>
              </a:path>
            </a:pathLst>
          </a:custGeom>
          <a:solidFill>
            <a:srgbClr val="FF6100">
              <a:alpha val="39999"/>
            </a:srgbClr>
          </a:solidFill>
        </p:spPr>
        <p:txBody>
          <a:bodyPr wrap="square" lIns="0" tIns="0" rIns="0" bIns="0" rtlCol="0"/>
          <a:lstStyle/>
          <a:p>
            <a:endParaRPr/>
          </a:p>
        </p:txBody>
      </p:sp>
      <p:sp>
        <p:nvSpPr>
          <p:cNvPr id="7" name="object 7"/>
          <p:cNvSpPr/>
          <p:nvPr/>
        </p:nvSpPr>
        <p:spPr>
          <a:xfrm>
            <a:off x="5185406" y="4499078"/>
            <a:ext cx="0" cy="85114"/>
          </a:xfrm>
          <a:custGeom>
            <a:avLst/>
            <a:gdLst/>
            <a:ahLst/>
            <a:cxnLst/>
            <a:rect l="l" t="t" r="r" b="b"/>
            <a:pathLst>
              <a:path h="132715">
                <a:moveTo>
                  <a:pt x="0" y="3"/>
                </a:moveTo>
                <a:lnTo>
                  <a:pt x="0" y="132203"/>
                </a:lnTo>
                <a:lnTo>
                  <a:pt x="0" y="3"/>
                </a:lnTo>
                <a:close/>
              </a:path>
            </a:pathLst>
          </a:custGeom>
          <a:solidFill>
            <a:srgbClr val="FF6100">
              <a:alpha val="39999"/>
            </a:srgbClr>
          </a:solidFill>
        </p:spPr>
        <p:txBody>
          <a:bodyPr wrap="square" lIns="0" tIns="0" rIns="0" bIns="0" rtlCol="0"/>
          <a:lstStyle/>
          <a:p>
            <a:endParaRPr/>
          </a:p>
        </p:txBody>
      </p:sp>
      <p:sp>
        <p:nvSpPr>
          <p:cNvPr id="8" name="object 8"/>
          <p:cNvSpPr/>
          <p:nvPr/>
        </p:nvSpPr>
        <p:spPr>
          <a:xfrm>
            <a:off x="5523391" y="4700664"/>
            <a:ext cx="307877" cy="85114"/>
          </a:xfrm>
          <a:custGeom>
            <a:avLst/>
            <a:gdLst/>
            <a:ahLst/>
            <a:cxnLst/>
            <a:rect l="l" t="t" r="r" b="b"/>
            <a:pathLst>
              <a:path w="360045" h="132715">
                <a:moveTo>
                  <a:pt x="359796" y="3"/>
                </a:moveTo>
                <a:lnTo>
                  <a:pt x="0" y="3"/>
                </a:lnTo>
                <a:lnTo>
                  <a:pt x="0" y="132203"/>
                </a:lnTo>
                <a:lnTo>
                  <a:pt x="359796" y="132203"/>
                </a:lnTo>
                <a:lnTo>
                  <a:pt x="359796" y="3"/>
                </a:lnTo>
                <a:close/>
              </a:path>
            </a:pathLst>
          </a:custGeom>
          <a:solidFill>
            <a:srgbClr val="FF6100">
              <a:alpha val="39999"/>
            </a:srgbClr>
          </a:solidFill>
        </p:spPr>
        <p:txBody>
          <a:bodyPr wrap="square" lIns="0" tIns="0" rIns="0" bIns="0" rtlCol="0"/>
          <a:lstStyle/>
          <a:p>
            <a:endParaRPr/>
          </a:p>
        </p:txBody>
      </p:sp>
      <p:sp>
        <p:nvSpPr>
          <p:cNvPr id="9" name="object 9"/>
          <p:cNvSpPr/>
          <p:nvPr/>
        </p:nvSpPr>
        <p:spPr>
          <a:xfrm>
            <a:off x="5523391" y="4902250"/>
            <a:ext cx="186246" cy="85114"/>
          </a:xfrm>
          <a:custGeom>
            <a:avLst/>
            <a:gdLst/>
            <a:ahLst/>
            <a:cxnLst/>
            <a:rect l="l" t="t" r="r" b="b"/>
            <a:pathLst>
              <a:path w="217804" h="132715">
                <a:moveTo>
                  <a:pt x="217353" y="3"/>
                </a:moveTo>
                <a:lnTo>
                  <a:pt x="0" y="3"/>
                </a:lnTo>
                <a:lnTo>
                  <a:pt x="0" y="132203"/>
                </a:lnTo>
                <a:lnTo>
                  <a:pt x="217353" y="132203"/>
                </a:lnTo>
                <a:lnTo>
                  <a:pt x="217353" y="3"/>
                </a:lnTo>
                <a:close/>
              </a:path>
            </a:pathLst>
          </a:custGeom>
          <a:solidFill>
            <a:srgbClr val="FF6100">
              <a:alpha val="39999"/>
            </a:srgbClr>
          </a:solidFill>
        </p:spPr>
        <p:txBody>
          <a:bodyPr wrap="square" lIns="0" tIns="0" rIns="0" bIns="0" rtlCol="0"/>
          <a:lstStyle/>
          <a:p>
            <a:endParaRPr/>
          </a:p>
        </p:txBody>
      </p:sp>
      <p:sp>
        <p:nvSpPr>
          <p:cNvPr id="10" name="object 10"/>
          <p:cNvSpPr/>
          <p:nvPr/>
        </p:nvSpPr>
        <p:spPr>
          <a:xfrm>
            <a:off x="5523391" y="5103836"/>
            <a:ext cx="186246" cy="85114"/>
          </a:xfrm>
          <a:custGeom>
            <a:avLst/>
            <a:gdLst/>
            <a:ahLst/>
            <a:cxnLst/>
            <a:rect l="l" t="t" r="r" b="b"/>
            <a:pathLst>
              <a:path w="217804" h="132715">
                <a:moveTo>
                  <a:pt x="217346" y="3"/>
                </a:moveTo>
                <a:lnTo>
                  <a:pt x="-3" y="3"/>
                </a:lnTo>
                <a:lnTo>
                  <a:pt x="-3" y="132203"/>
                </a:lnTo>
                <a:lnTo>
                  <a:pt x="217346" y="132203"/>
                </a:lnTo>
                <a:lnTo>
                  <a:pt x="217346" y="3"/>
                </a:lnTo>
                <a:close/>
              </a:path>
            </a:pathLst>
          </a:custGeom>
          <a:solidFill>
            <a:srgbClr val="FF6100">
              <a:alpha val="39999"/>
            </a:srgbClr>
          </a:solidFill>
        </p:spPr>
        <p:txBody>
          <a:bodyPr wrap="square" lIns="0" tIns="0" rIns="0" bIns="0" rtlCol="0"/>
          <a:lstStyle/>
          <a:p>
            <a:endParaRPr/>
          </a:p>
        </p:txBody>
      </p:sp>
      <p:sp>
        <p:nvSpPr>
          <p:cNvPr id="11" name="object 11"/>
          <p:cNvSpPr/>
          <p:nvPr/>
        </p:nvSpPr>
        <p:spPr>
          <a:xfrm>
            <a:off x="5185406" y="5103836"/>
            <a:ext cx="0" cy="85114"/>
          </a:xfrm>
          <a:custGeom>
            <a:avLst/>
            <a:gdLst/>
            <a:ahLst/>
            <a:cxnLst/>
            <a:rect l="l" t="t" r="r" b="b"/>
            <a:pathLst>
              <a:path h="132715">
                <a:moveTo>
                  <a:pt x="0" y="3"/>
                </a:moveTo>
                <a:lnTo>
                  <a:pt x="0" y="132203"/>
                </a:lnTo>
                <a:lnTo>
                  <a:pt x="0" y="3"/>
                </a:lnTo>
                <a:close/>
              </a:path>
            </a:pathLst>
          </a:custGeom>
          <a:solidFill>
            <a:srgbClr val="FF6100">
              <a:alpha val="39999"/>
            </a:srgbClr>
          </a:solidFill>
        </p:spPr>
        <p:txBody>
          <a:bodyPr wrap="square" lIns="0" tIns="0" rIns="0" bIns="0" rtlCol="0"/>
          <a:lstStyle/>
          <a:p>
            <a:endParaRPr/>
          </a:p>
        </p:txBody>
      </p:sp>
      <p:sp>
        <p:nvSpPr>
          <p:cNvPr id="12" name="object 12"/>
          <p:cNvSpPr/>
          <p:nvPr/>
        </p:nvSpPr>
        <p:spPr>
          <a:xfrm>
            <a:off x="5523391" y="5305422"/>
            <a:ext cx="186246" cy="85114"/>
          </a:xfrm>
          <a:custGeom>
            <a:avLst/>
            <a:gdLst/>
            <a:ahLst/>
            <a:cxnLst/>
            <a:rect l="l" t="t" r="r" b="b"/>
            <a:pathLst>
              <a:path w="217804" h="132715">
                <a:moveTo>
                  <a:pt x="217353" y="3"/>
                </a:moveTo>
                <a:lnTo>
                  <a:pt x="0" y="3"/>
                </a:lnTo>
                <a:lnTo>
                  <a:pt x="0" y="132203"/>
                </a:lnTo>
                <a:lnTo>
                  <a:pt x="217353" y="132203"/>
                </a:lnTo>
                <a:lnTo>
                  <a:pt x="217353" y="3"/>
                </a:lnTo>
                <a:close/>
              </a:path>
            </a:pathLst>
          </a:custGeom>
          <a:solidFill>
            <a:srgbClr val="FF6100">
              <a:alpha val="39999"/>
            </a:srgbClr>
          </a:solidFill>
        </p:spPr>
        <p:txBody>
          <a:bodyPr wrap="square" lIns="0" tIns="0" rIns="0" bIns="0" rtlCol="0"/>
          <a:lstStyle/>
          <a:p>
            <a:endParaRPr/>
          </a:p>
        </p:txBody>
      </p:sp>
      <p:sp>
        <p:nvSpPr>
          <p:cNvPr id="13" name="object 13"/>
          <p:cNvSpPr/>
          <p:nvPr/>
        </p:nvSpPr>
        <p:spPr>
          <a:xfrm>
            <a:off x="5523391" y="5507008"/>
            <a:ext cx="186246" cy="85114"/>
          </a:xfrm>
          <a:custGeom>
            <a:avLst/>
            <a:gdLst/>
            <a:ahLst/>
            <a:cxnLst/>
            <a:rect l="l" t="t" r="r" b="b"/>
            <a:pathLst>
              <a:path w="217804" h="132715">
                <a:moveTo>
                  <a:pt x="217349" y="3"/>
                </a:moveTo>
                <a:lnTo>
                  <a:pt x="-1" y="3"/>
                </a:lnTo>
                <a:lnTo>
                  <a:pt x="-1" y="132203"/>
                </a:lnTo>
                <a:lnTo>
                  <a:pt x="217349" y="132203"/>
                </a:lnTo>
                <a:lnTo>
                  <a:pt x="217349" y="3"/>
                </a:lnTo>
                <a:close/>
              </a:path>
            </a:pathLst>
          </a:custGeom>
          <a:solidFill>
            <a:srgbClr val="FF6100">
              <a:alpha val="39999"/>
            </a:srgbClr>
          </a:solidFill>
        </p:spPr>
        <p:txBody>
          <a:bodyPr wrap="square" lIns="0" tIns="0" rIns="0" bIns="0" rtlCol="0"/>
          <a:lstStyle/>
          <a:p>
            <a:endParaRPr/>
          </a:p>
        </p:txBody>
      </p:sp>
      <p:sp>
        <p:nvSpPr>
          <p:cNvPr id="14" name="object 14"/>
          <p:cNvSpPr/>
          <p:nvPr/>
        </p:nvSpPr>
        <p:spPr>
          <a:xfrm>
            <a:off x="4994286" y="5507008"/>
            <a:ext cx="136291" cy="85114"/>
          </a:xfrm>
          <a:custGeom>
            <a:avLst/>
            <a:gdLst/>
            <a:ahLst/>
            <a:cxnLst/>
            <a:rect l="l" t="t" r="r" b="b"/>
            <a:pathLst>
              <a:path w="159385" h="132715">
                <a:moveTo>
                  <a:pt x="159161" y="3"/>
                </a:moveTo>
                <a:lnTo>
                  <a:pt x="0" y="3"/>
                </a:lnTo>
                <a:lnTo>
                  <a:pt x="0" y="132203"/>
                </a:lnTo>
                <a:lnTo>
                  <a:pt x="159161" y="132203"/>
                </a:lnTo>
                <a:lnTo>
                  <a:pt x="159161" y="3"/>
                </a:lnTo>
                <a:close/>
              </a:path>
            </a:pathLst>
          </a:custGeom>
          <a:solidFill>
            <a:srgbClr val="FF6100">
              <a:alpha val="39999"/>
            </a:srgbClr>
          </a:solidFill>
        </p:spPr>
        <p:txBody>
          <a:bodyPr wrap="square" lIns="0" tIns="0" rIns="0" bIns="0" rtlCol="0"/>
          <a:lstStyle/>
          <a:p>
            <a:endParaRPr/>
          </a:p>
        </p:txBody>
      </p:sp>
      <p:sp>
        <p:nvSpPr>
          <p:cNvPr id="15" name="object 15"/>
          <p:cNvSpPr/>
          <p:nvPr/>
        </p:nvSpPr>
        <p:spPr>
          <a:xfrm>
            <a:off x="5523391" y="5708594"/>
            <a:ext cx="186246" cy="85114"/>
          </a:xfrm>
          <a:custGeom>
            <a:avLst/>
            <a:gdLst/>
            <a:ahLst/>
            <a:cxnLst/>
            <a:rect l="l" t="t" r="r" b="b"/>
            <a:pathLst>
              <a:path w="217804" h="132715">
                <a:moveTo>
                  <a:pt x="217353" y="3"/>
                </a:moveTo>
                <a:lnTo>
                  <a:pt x="0" y="3"/>
                </a:lnTo>
                <a:lnTo>
                  <a:pt x="0" y="132203"/>
                </a:lnTo>
                <a:lnTo>
                  <a:pt x="217353" y="132203"/>
                </a:lnTo>
                <a:lnTo>
                  <a:pt x="217353" y="3"/>
                </a:lnTo>
                <a:close/>
              </a:path>
            </a:pathLst>
          </a:custGeom>
          <a:solidFill>
            <a:srgbClr val="FF6100">
              <a:alpha val="39999"/>
            </a:srgbClr>
          </a:solidFill>
        </p:spPr>
        <p:txBody>
          <a:bodyPr wrap="square" lIns="0" tIns="0" rIns="0" bIns="0" rtlCol="0"/>
          <a:lstStyle/>
          <a:p>
            <a:endParaRPr/>
          </a:p>
        </p:txBody>
      </p:sp>
      <p:sp>
        <p:nvSpPr>
          <p:cNvPr id="16" name="object 16"/>
          <p:cNvSpPr/>
          <p:nvPr/>
        </p:nvSpPr>
        <p:spPr>
          <a:xfrm>
            <a:off x="5523391" y="5910180"/>
            <a:ext cx="186246" cy="85114"/>
          </a:xfrm>
          <a:custGeom>
            <a:avLst/>
            <a:gdLst/>
            <a:ahLst/>
            <a:cxnLst/>
            <a:rect l="l" t="t" r="r" b="b"/>
            <a:pathLst>
              <a:path w="217804" h="132715">
                <a:moveTo>
                  <a:pt x="217353" y="3"/>
                </a:moveTo>
                <a:lnTo>
                  <a:pt x="0" y="3"/>
                </a:lnTo>
                <a:lnTo>
                  <a:pt x="0" y="132203"/>
                </a:lnTo>
                <a:lnTo>
                  <a:pt x="217353" y="132203"/>
                </a:lnTo>
                <a:lnTo>
                  <a:pt x="217353" y="3"/>
                </a:lnTo>
                <a:close/>
              </a:path>
            </a:pathLst>
          </a:custGeom>
          <a:solidFill>
            <a:srgbClr val="FF6100">
              <a:alpha val="39999"/>
            </a:srgbClr>
          </a:solidFill>
        </p:spPr>
        <p:txBody>
          <a:bodyPr wrap="square" lIns="0" tIns="0" rIns="0" bIns="0" rtlCol="0"/>
          <a:lstStyle/>
          <a:p>
            <a:endParaRPr/>
          </a:p>
        </p:txBody>
      </p:sp>
      <p:sp>
        <p:nvSpPr>
          <p:cNvPr id="17" name="object 17"/>
          <p:cNvSpPr/>
          <p:nvPr/>
        </p:nvSpPr>
        <p:spPr>
          <a:xfrm>
            <a:off x="5523391" y="6111766"/>
            <a:ext cx="186246" cy="85114"/>
          </a:xfrm>
          <a:custGeom>
            <a:avLst/>
            <a:gdLst/>
            <a:ahLst/>
            <a:cxnLst/>
            <a:rect l="l" t="t" r="r" b="b"/>
            <a:pathLst>
              <a:path w="217804" h="132715">
                <a:moveTo>
                  <a:pt x="217353" y="0"/>
                </a:moveTo>
                <a:lnTo>
                  <a:pt x="0" y="0"/>
                </a:lnTo>
                <a:lnTo>
                  <a:pt x="0" y="132203"/>
                </a:lnTo>
                <a:lnTo>
                  <a:pt x="217353" y="132203"/>
                </a:lnTo>
                <a:lnTo>
                  <a:pt x="217353" y="0"/>
                </a:lnTo>
                <a:close/>
              </a:path>
            </a:pathLst>
          </a:custGeom>
          <a:solidFill>
            <a:srgbClr val="FF6100">
              <a:alpha val="39999"/>
            </a:srgbClr>
          </a:solidFill>
        </p:spPr>
        <p:txBody>
          <a:bodyPr wrap="square" lIns="0" tIns="0" rIns="0" bIns="0" rtlCol="0"/>
          <a:lstStyle/>
          <a:p>
            <a:endParaRPr/>
          </a:p>
        </p:txBody>
      </p:sp>
      <p:sp>
        <p:nvSpPr>
          <p:cNvPr id="18" name="object 18"/>
          <p:cNvSpPr/>
          <p:nvPr/>
        </p:nvSpPr>
        <p:spPr>
          <a:xfrm>
            <a:off x="595732" y="4095906"/>
            <a:ext cx="66788" cy="85114"/>
          </a:xfrm>
          <a:custGeom>
            <a:avLst/>
            <a:gdLst/>
            <a:ahLst/>
            <a:cxnLst/>
            <a:rect l="l" t="t" r="r" b="b"/>
            <a:pathLst>
              <a:path w="78104" h="132715">
                <a:moveTo>
                  <a:pt x="77748" y="1"/>
                </a:moveTo>
                <a:lnTo>
                  <a:pt x="0" y="1"/>
                </a:lnTo>
                <a:lnTo>
                  <a:pt x="0" y="132203"/>
                </a:lnTo>
                <a:lnTo>
                  <a:pt x="77748" y="132203"/>
                </a:lnTo>
                <a:lnTo>
                  <a:pt x="77748" y="1"/>
                </a:lnTo>
                <a:close/>
              </a:path>
            </a:pathLst>
          </a:custGeom>
          <a:solidFill>
            <a:srgbClr val="FF6100">
              <a:alpha val="39999"/>
            </a:srgbClr>
          </a:solidFill>
        </p:spPr>
        <p:txBody>
          <a:bodyPr wrap="square" lIns="0" tIns="0" rIns="0" bIns="0" rtlCol="0"/>
          <a:lstStyle/>
          <a:p>
            <a:endParaRPr/>
          </a:p>
        </p:txBody>
      </p:sp>
      <p:sp>
        <p:nvSpPr>
          <p:cNvPr id="30" name="object 30"/>
          <p:cNvSpPr txBox="1"/>
          <p:nvPr/>
        </p:nvSpPr>
        <p:spPr>
          <a:xfrm>
            <a:off x="299801" y="6374412"/>
            <a:ext cx="767249" cy="115416"/>
          </a:xfrm>
          <a:prstGeom prst="rect">
            <a:avLst/>
          </a:prstGeom>
        </p:spPr>
        <p:txBody>
          <a:bodyPr vert="horz" wrap="square" lIns="0" tIns="0" rIns="0" bIns="0" rtlCol="0">
            <a:spAutoFit/>
          </a:bodyPr>
          <a:lstStyle/>
          <a:p>
            <a:pPr marL="9502">
              <a:lnSpc>
                <a:spcPts val="857"/>
              </a:lnSpc>
            </a:pPr>
            <a:r>
              <a:rPr sz="800" spc="-37" dirty="0">
                <a:solidFill>
                  <a:srgbClr val="1154CC"/>
                </a:solidFill>
                <a:latin typeface="Trebuchet MS"/>
                <a:cs typeface="Trebuchet MS"/>
              </a:rPr>
              <a:t>Indian</a:t>
            </a:r>
            <a:r>
              <a:rPr sz="800" spc="-26" dirty="0">
                <a:solidFill>
                  <a:srgbClr val="1154CC"/>
                </a:solidFill>
                <a:latin typeface="Trebuchet MS"/>
                <a:cs typeface="Trebuchet MS"/>
              </a:rPr>
              <a:t> </a:t>
            </a:r>
            <a:r>
              <a:rPr sz="800" spc="-34" dirty="0">
                <a:solidFill>
                  <a:srgbClr val="1154CC"/>
                </a:solidFill>
                <a:latin typeface="Trebuchet MS"/>
                <a:cs typeface="Trebuchet MS"/>
              </a:rPr>
              <a:t>Railways</a:t>
            </a:r>
            <a:endParaRPr sz="800">
              <a:latin typeface="Trebuchet MS"/>
              <a:cs typeface="Trebuchet MS"/>
            </a:endParaRPr>
          </a:p>
        </p:txBody>
      </p:sp>
      <p:sp>
        <p:nvSpPr>
          <p:cNvPr id="31" name="object 31"/>
          <p:cNvSpPr txBox="1"/>
          <p:nvPr/>
        </p:nvSpPr>
        <p:spPr>
          <a:xfrm>
            <a:off x="5395091" y="6374412"/>
            <a:ext cx="657564" cy="115416"/>
          </a:xfrm>
          <a:prstGeom prst="rect">
            <a:avLst/>
          </a:prstGeom>
        </p:spPr>
        <p:txBody>
          <a:bodyPr vert="horz" wrap="square" lIns="0" tIns="0" rIns="0" bIns="0" rtlCol="0">
            <a:spAutoFit/>
          </a:bodyPr>
          <a:lstStyle/>
          <a:p>
            <a:pPr marL="9502">
              <a:lnSpc>
                <a:spcPts val="857"/>
              </a:lnSpc>
            </a:pPr>
            <a:r>
              <a:rPr sz="800" dirty="0">
                <a:solidFill>
                  <a:srgbClr val="1154CC"/>
                </a:solidFill>
                <a:latin typeface="Trebuchet MS"/>
                <a:cs typeface="Trebuchet MS"/>
              </a:rPr>
              <a:t>SPM</a:t>
            </a:r>
            <a:r>
              <a:rPr sz="800" spc="-4" dirty="0">
                <a:solidFill>
                  <a:srgbClr val="1154CC"/>
                </a:solidFill>
                <a:latin typeface="Trebuchet MS"/>
                <a:cs typeface="Trebuchet MS"/>
              </a:rPr>
              <a:t> </a:t>
            </a:r>
            <a:r>
              <a:rPr sz="800" spc="-30" dirty="0">
                <a:solidFill>
                  <a:srgbClr val="1154CC"/>
                </a:solidFill>
                <a:latin typeface="Trebuchet MS"/>
                <a:cs typeface="Trebuchet MS"/>
              </a:rPr>
              <a:t>Analysis</a:t>
            </a:r>
            <a:endParaRPr sz="800">
              <a:latin typeface="Trebuchet MS"/>
              <a:cs typeface="Trebuchet MS"/>
            </a:endParaRPr>
          </a:p>
        </p:txBody>
      </p:sp>
      <p:sp>
        <p:nvSpPr>
          <p:cNvPr id="20" name="object 20"/>
          <p:cNvSpPr txBox="1"/>
          <p:nvPr/>
        </p:nvSpPr>
        <p:spPr>
          <a:xfrm>
            <a:off x="923088" y="154753"/>
            <a:ext cx="7688779" cy="378927"/>
          </a:xfrm>
          <a:prstGeom prst="rect">
            <a:avLst/>
          </a:prstGeom>
        </p:spPr>
        <p:txBody>
          <a:bodyPr vert="horz" wrap="square" lIns="0" tIns="9502" rIns="0" bIns="0" rtlCol="0">
            <a:spAutoFit/>
          </a:bodyPr>
          <a:lstStyle/>
          <a:p>
            <a:pPr marL="9502">
              <a:spcBef>
                <a:spcPts val="75"/>
              </a:spcBef>
            </a:pPr>
            <a:r>
              <a:rPr sz="2400" b="1" spc="-82" dirty="0">
                <a:solidFill>
                  <a:srgbClr val="1154CC"/>
                </a:solidFill>
                <a:latin typeface="Trebuchet MS"/>
                <a:cs typeface="Trebuchet MS"/>
              </a:rPr>
              <a:t>SPEEDOMETER</a:t>
            </a:r>
            <a:r>
              <a:rPr sz="2400" b="1" spc="-94" dirty="0">
                <a:solidFill>
                  <a:srgbClr val="1154CC"/>
                </a:solidFill>
                <a:latin typeface="Trebuchet MS"/>
                <a:cs typeface="Trebuchet MS"/>
              </a:rPr>
              <a:t> </a:t>
            </a:r>
            <a:r>
              <a:rPr sz="2400" b="1" spc="-146">
                <a:solidFill>
                  <a:srgbClr val="1154CC"/>
                </a:solidFill>
                <a:latin typeface="Trebuchet MS"/>
                <a:cs typeface="Trebuchet MS"/>
              </a:rPr>
              <a:t>DATA</a:t>
            </a:r>
            <a:r>
              <a:rPr sz="2400" b="1" spc="-90">
                <a:solidFill>
                  <a:srgbClr val="1154CC"/>
                </a:solidFill>
                <a:latin typeface="Trebuchet MS"/>
                <a:cs typeface="Trebuchet MS"/>
              </a:rPr>
              <a:t> </a:t>
            </a:r>
            <a:r>
              <a:rPr sz="2400" b="1" spc="-71">
                <a:solidFill>
                  <a:srgbClr val="1154CC"/>
                </a:solidFill>
                <a:latin typeface="Trebuchet MS"/>
                <a:cs typeface="Trebuchet MS"/>
              </a:rPr>
              <a:t>ANALYSIS</a:t>
            </a:r>
            <a:r>
              <a:rPr lang="en-US" sz="1500" b="1" spc="-71" dirty="0">
                <a:solidFill>
                  <a:srgbClr val="1154CC"/>
                </a:solidFill>
                <a:latin typeface="Trebuchet MS"/>
                <a:cs typeface="Trebuchet MS"/>
              </a:rPr>
              <a:t>- </a:t>
            </a:r>
            <a:r>
              <a:rPr lang="en-US" sz="2400" b="1" spc="-71" dirty="0">
                <a:solidFill>
                  <a:srgbClr val="1154CC"/>
                </a:solidFill>
                <a:latin typeface="Trebuchet MS"/>
                <a:cs typeface="Trebuchet MS"/>
              </a:rPr>
              <a:t>4</a:t>
            </a:r>
            <a:endParaRPr sz="1500">
              <a:latin typeface="Trebuchet MS"/>
              <a:cs typeface="Trebuchet MS"/>
            </a:endParaRPr>
          </a:p>
        </p:txBody>
      </p:sp>
      <p:sp>
        <p:nvSpPr>
          <p:cNvPr id="21" name="object 21"/>
          <p:cNvSpPr txBox="1"/>
          <p:nvPr/>
        </p:nvSpPr>
        <p:spPr>
          <a:xfrm>
            <a:off x="609600" y="1371600"/>
            <a:ext cx="2410888" cy="163483"/>
          </a:xfrm>
          <a:prstGeom prst="rect">
            <a:avLst/>
          </a:prstGeom>
        </p:spPr>
        <p:txBody>
          <a:bodyPr vert="horz" wrap="square" lIns="0" tIns="9502" rIns="0" bIns="0" rtlCol="0">
            <a:spAutoFit/>
          </a:bodyPr>
          <a:lstStyle/>
          <a:p>
            <a:pPr marL="9502">
              <a:spcBef>
                <a:spcPts val="75"/>
              </a:spcBef>
            </a:pPr>
            <a:r>
              <a:rPr lang="hi-IN" sz="1000" spc="-60" dirty="0" smtClean="0">
                <a:latin typeface="Trebuchet MS"/>
                <a:cs typeface="Trebuchet MS"/>
              </a:rPr>
              <a:t>J</a:t>
            </a:r>
            <a:r>
              <a:rPr sz="1000" spc="-60" smtClean="0">
                <a:latin typeface="Trebuchet MS"/>
                <a:cs typeface="Trebuchet MS"/>
              </a:rPr>
              <a:t>ourney</a:t>
            </a:r>
            <a:r>
              <a:rPr sz="1000" spc="-49" smtClean="0">
                <a:latin typeface="Trebuchet MS"/>
                <a:cs typeface="Trebuchet MS"/>
              </a:rPr>
              <a:t> </a:t>
            </a:r>
            <a:r>
              <a:rPr sz="1000" spc="-64" dirty="0">
                <a:latin typeface="Trebuchet MS"/>
                <a:cs typeface="Trebuchet MS"/>
              </a:rPr>
              <a:t>Date:</a:t>
            </a:r>
            <a:r>
              <a:rPr sz="1000" spc="-49" dirty="0">
                <a:latin typeface="Trebuchet MS"/>
                <a:cs typeface="Trebuchet MS"/>
              </a:rPr>
              <a:t> </a:t>
            </a:r>
            <a:r>
              <a:rPr sz="1000" b="1" spc="-7" dirty="0">
                <a:latin typeface="Carlito"/>
                <a:cs typeface="Carlito"/>
              </a:rPr>
              <a:t>06.12.2024</a:t>
            </a:r>
            <a:endParaRPr sz="1000">
              <a:latin typeface="Carlito"/>
              <a:cs typeface="Carlito"/>
            </a:endParaRPr>
          </a:p>
        </p:txBody>
      </p:sp>
      <p:sp>
        <p:nvSpPr>
          <p:cNvPr id="22" name="object 22"/>
          <p:cNvSpPr txBox="1"/>
          <p:nvPr/>
        </p:nvSpPr>
        <p:spPr>
          <a:xfrm>
            <a:off x="3403002" y="545708"/>
            <a:ext cx="1984639" cy="404648"/>
          </a:xfrm>
          <a:prstGeom prst="rect">
            <a:avLst/>
          </a:prstGeom>
        </p:spPr>
        <p:txBody>
          <a:bodyPr vert="horz" wrap="square" lIns="0" tIns="45135" rIns="0" bIns="0" rtlCol="0">
            <a:spAutoFit/>
          </a:bodyPr>
          <a:lstStyle/>
          <a:p>
            <a:pPr marL="9502">
              <a:spcBef>
                <a:spcPts val="355"/>
              </a:spcBef>
            </a:pPr>
            <a:r>
              <a:rPr sz="1000" spc="-52" dirty="0">
                <a:latin typeface="Trebuchet MS"/>
                <a:cs typeface="Trebuchet MS"/>
              </a:rPr>
              <a:t>Report</a:t>
            </a:r>
            <a:r>
              <a:rPr sz="1000" spc="-49" dirty="0">
                <a:latin typeface="Trebuchet MS"/>
                <a:cs typeface="Trebuchet MS"/>
              </a:rPr>
              <a:t> </a:t>
            </a:r>
            <a:r>
              <a:rPr sz="1000" spc="-52" dirty="0">
                <a:latin typeface="Trebuchet MS"/>
                <a:cs typeface="Trebuchet MS"/>
              </a:rPr>
              <a:t>ID:</a:t>
            </a:r>
            <a:r>
              <a:rPr sz="1000" spc="-49" dirty="0">
                <a:latin typeface="Trebuchet MS"/>
                <a:cs typeface="Trebuchet MS"/>
              </a:rPr>
              <a:t> </a:t>
            </a:r>
            <a:r>
              <a:rPr sz="1000" b="1" spc="-7" dirty="0">
                <a:latin typeface="Carlito"/>
                <a:cs typeface="Carlito"/>
              </a:rPr>
              <a:t>061224/15109</a:t>
            </a:r>
            <a:endParaRPr sz="1000">
              <a:latin typeface="Carlito"/>
              <a:cs typeface="Carlito"/>
            </a:endParaRPr>
          </a:p>
          <a:p>
            <a:pPr marL="9502">
              <a:spcBef>
                <a:spcPts val="284"/>
              </a:spcBef>
            </a:pPr>
            <a:r>
              <a:rPr sz="1000" spc="-56" dirty="0">
                <a:latin typeface="Trebuchet MS"/>
                <a:cs typeface="Trebuchet MS"/>
              </a:rPr>
              <a:t>ALP</a:t>
            </a:r>
            <a:r>
              <a:rPr sz="1000" spc="-75" dirty="0">
                <a:latin typeface="Trebuchet MS"/>
                <a:cs typeface="Trebuchet MS"/>
              </a:rPr>
              <a:t> </a:t>
            </a:r>
            <a:r>
              <a:rPr sz="1000" spc="-52" dirty="0">
                <a:latin typeface="Trebuchet MS"/>
                <a:cs typeface="Trebuchet MS"/>
              </a:rPr>
              <a:t>Name</a:t>
            </a:r>
            <a:r>
              <a:rPr sz="1000" spc="-52">
                <a:latin typeface="Trebuchet MS"/>
                <a:cs typeface="Trebuchet MS"/>
              </a:rPr>
              <a:t>:</a:t>
            </a:r>
            <a:r>
              <a:rPr sz="1000" spc="-75">
                <a:latin typeface="Trebuchet MS"/>
                <a:cs typeface="Trebuchet MS"/>
              </a:rPr>
              <a:t> </a:t>
            </a:r>
            <a:endParaRPr sz="1000">
              <a:latin typeface="Carlito"/>
              <a:cs typeface="Carlito"/>
            </a:endParaRPr>
          </a:p>
        </p:txBody>
      </p:sp>
      <p:sp>
        <p:nvSpPr>
          <p:cNvPr id="23" name="object 23"/>
          <p:cNvSpPr txBox="1"/>
          <p:nvPr/>
        </p:nvSpPr>
        <p:spPr>
          <a:xfrm>
            <a:off x="662451" y="1219200"/>
            <a:ext cx="2801843" cy="163483"/>
          </a:xfrm>
          <a:prstGeom prst="rect">
            <a:avLst/>
          </a:prstGeom>
        </p:spPr>
        <p:txBody>
          <a:bodyPr vert="horz" wrap="square" lIns="0" tIns="9502" rIns="0" bIns="0" rtlCol="0">
            <a:spAutoFit/>
          </a:bodyPr>
          <a:lstStyle/>
          <a:p>
            <a:pPr marL="9502">
              <a:spcBef>
                <a:spcPts val="75"/>
              </a:spcBef>
            </a:pPr>
            <a:r>
              <a:rPr sz="1000" spc="-75" dirty="0">
                <a:latin typeface="Trebuchet MS"/>
                <a:cs typeface="Trebuchet MS"/>
              </a:rPr>
              <a:t>LP</a:t>
            </a:r>
            <a:r>
              <a:rPr sz="1000" spc="-60" dirty="0">
                <a:latin typeface="Trebuchet MS"/>
                <a:cs typeface="Trebuchet MS"/>
              </a:rPr>
              <a:t> </a:t>
            </a:r>
            <a:r>
              <a:rPr sz="1000" spc="-56" dirty="0">
                <a:latin typeface="Trebuchet MS"/>
                <a:cs typeface="Trebuchet MS"/>
              </a:rPr>
              <a:t>Name/Desig</a:t>
            </a:r>
            <a:r>
              <a:rPr sz="1000" spc="-56">
                <a:latin typeface="Trebuchet MS"/>
                <a:cs typeface="Trebuchet MS"/>
              </a:rPr>
              <a:t>:</a:t>
            </a:r>
            <a:r>
              <a:rPr sz="1000" spc="-60">
                <a:latin typeface="Trebuchet MS"/>
                <a:cs typeface="Trebuchet MS"/>
              </a:rPr>
              <a:t> </a:t>
            </a:r>
            <a:endParaRPr sz="1000">
              <a:latin typeface="Carlito"/>
              <a:cs typeface="Carlito"/>
            </a:endParaRPr>
          </a:p>
        </p:txBody>
      </p:sp>
      <p:sp>
        <p:nvSpPr>
          <p:cNvPr id="24" name="object 24"/>
          <p:cNvSpPr txBox="1"/>
          <p:nvPr/>
        </p:nvSpPr>
        <p:spPr>
          <a:xfrm>
            <a:off x="662452" y="594577"/>
            <a:ext cx="2488468" cy="752336"/>
          </a:xfrm>
          <a:prstGeom prst="rect">
            <a:avLst/>
          </a:prstGeom>
        </p:spPr>
        <p:txBody>
          <a:bodyPr vert="horz" wrap="square" lIns="0" tIns="46560" rIns="0" bIns="0" rtlCol="0">
            <a:spAutoFit/>
          </a:bodyPr>
          <a:lstStyle/>
          <a:p>
            <a:pPr marL="9502">
              <a:spcBef>
                <a:spcPts val="367"/>
              </a:spcBef>
            </a:pPr>
            <a:r>
              <a:rPr sz="1000" b="1" spc="-7">
                <a:latin typeface="Carlito"/>
                <a:cs typeface="Carlito"/>
              </a:rPr>
              <a:t>WAKDIKA</a:t>
            </a:r>
            <a:r>
              <a:rPr sz="1000" b="1" spc="-41">
                <a:latin typeface="Carlito"/>
                <a:cs typeface="Carlito"/>
              </a:rPr>
              <a:t> </a:t>
            </a:r>
            <a:r>
              <a:rPr sz="1000" b="1" spc="-7" smtClean="0">
                <a:latin typeface="Carlito"/>
                <a:cs typeface="Carlito"/>
              </a:rPr>
              <a:t>PG/JIND</a:t>
            </a:r>
            <a:endParaRPr sz="1000">
              <a:latin typeface="Carlito"/>
              <a:cs typeface="Carlito"/>
            </a:endParaRPr>
          </a:p>
          <a:p>
            <a:pPr marL="9502">
              <a:spcBef>
                <a:spcPts val="292"/>
              </a:spcBef>
            </a:pPr>
            <a:r>
              <a:rPr sz="1000" spc="-79" dirty="0">
                <a:latin typeface="Trebuchet MS"/>
                <a:cs typeface="Trebuchet MS"/>
              </a:rPr>
              <a:t>Train</a:t>
            </a:r>
            <a:r>
              <a:rPr sz="1000" spc="-71" dirty="0">
                <a:latin typeface="Trebuchet MS"/>
                <a:cs typeface="Trebuchet MS"/>
              </a:rPr>
              <a:t> </a:t>
            </a:r>
            <a:r>
              <a:rPr sz="1000" spc="-49" dirty="0">
                <a:latin typeface="Trebuchet MS"/>
                <a:cs typeface="Trebuchet MS"/>
              </a:rPr>
              <a:t>No.</a:t>
            </a:r>
            <a:r>
              <a:rPr sz="1000" spc="-71" dirty="0">
                <a:latin typeface="Trebuchet MS"/>
                <a:cs typeface="Trebuchet MS"/>
              </a:rPr>
              <a:t> </a:t>
            </a:r>
            <a:r>
              <a:rPr sz="1000" b="1">
                <a:latin typeface="Carlito"/>
                <a:cs typeface="Carlito"/>
              </a:rPr>
              <a:t>04991 </a:t>
            </a:r>
            <a:r>
              <a:rPr sz="1000" b="1" spc="-15">
                <a:latin typeface="Carlito"/>
                <a:cs typeface="Carlito"/>
              </a:rPr>
              <a:t>(</a:t>
            </a:r>
            <a:r>
              <a:rPr lang="en-US" sz="1000" b="1" spc="-7" dirty="0">
                <a:latin typeface="Carlito"/>
                <a:cs typeface="Carlito"/>
              </a:rPr>
              <a:t>L</a:t>
            </a:r>
            <a:r>
              <a:rPr sz="1000" b="1" spc="-15">
                <a:latin typeface="Carlito"/>
                <a:cs typeface="Carlito"/>
              </a:rPr>
              <a:t>CHG</a:t>
            </a:r>
            <a:r>
              <a:rPr sz="1000" b="1" spc="-15" dirty="0">
                <a:latin typeface="Carlito"/>
                <a:cs typeface="Carlito"/>
              </a:rPr>
              <a:t>)</a:t>
            </a:r>
            <a:endParaRPr sz="1000">
              <a:latin typeface="Carlito"/>
              <a:cs typeface="Carlito"/>
            </a:endParaRPr>
          </a:p>
          <a:p>
            <a:pPr marL="9502">
              <a:spcBef>
                <a:spcPts val="243"/>
              </a:spcBef>
            </a:pPr>
            <a:r>
              <a:rPr sz="1000" spc="-60" dirty="0">
                <a:latin typeface="Trebuchet MS"/>
                <a:cs typeface="Trebuchet MS"/>
              </a:rPr>
              <a:t>Remarks:</a:t>
            </a:r>
            <a:r>
              <a:rPr sz="1000" spc="-75" dirty="0">
                <a:latin typeface="Trebuchet MS"/>
                <a:cs typeface="Trebuchet MS"/>
              </a:rPr>
              <a:t> </a:t>
            </a:r>
            <a:r>
              <a:rPr sz="1000" b="1" dirty="0">
                <a:latin typeface="Carlito"/>
                <a:cs typeface="Carlito"/>
              </a:rPr>
              <a:t>Load </a:t>
            </a:r>
            <a:r>
              <a:rPr sz="1000" b="1">
                <a:latin typeface="Carlito"/>
                <a:cs typeface="Carlito"/>
              </a:rPr>
              <a:t>07 </a:t>
            </a:r>
            <a:r>
              <a:rPr sz="1000" b="1" spc="-7" smtClean="0">
                <a:latin typeface="Carlito"/>
                <a:cs typeface="Carlito"/>
              </a:rPr>
              <a:t>Coaches</a:t>
            </a:r>
            <a:endParaRPr lang="hi-IN" sz="1000" b="1" spc="-7" dirty="0" smtClean="0">
              <a:latin typeface="Carlito"/>
              <a:cs typeface="Carlito"/>
            </a:endParaRPr>
          </a:p>
          <a:p>
            <a:pPr marL="9502">
              <a:spcBef>
                <a:spcPts val="243"/>
              </a:spcBef>
            </a:pPr>
            <a:endParaRPr sz="1000">
              <a:latin typeface="Carlito"/>
              <a:cs typeface="Carlito"/>
            </a:endParaRPr>
          </a:p>
        </p:txBody>
      </p:sp>
      <p:sp>
        <p:nvSpPr>
          <p:cNvPr id="25" name="object 25"/>
          <p:cNvSpPr txBox="1"/>
          <p:nvPr/>
        </p:nvSpPr>
        <p:spPr>
          <a:xfrm>
            <a:off x="3403001" y="985532"/>
            <a:ext cx="2341863" cy="387027"/>
          </a:xfrm>
          <a:prstGeom prst="rect">
            <a:avLst/>
          </a:prstGeom>
        </p:spPr>
        <p:txBody>
          <a:bodyPr vert="horz" wrap="square" lIns="0" tIns="40384" rIns="0" bIns="0" rtlCol="0">
            <a:spAutoFit/>
          </a:bodyPr>
          <a:lstStyle/>
          <a:p>
            <a:pPr marL="9502">
              <a:spcBef>
                <a:spcPts val="318"/>
              </a:spcBef>
            </a:pPr>
            <a:r>
              <a:rPr sz="1000" spc="-56" dirty="0">
                <a:latin typeface="Trebuchet MS"/>
                <a:cs typeface="Trebuchet MS"/>
              </a:rPr>
              <a:t>Loco</a:t>
            </a:r>
            <a:r>
              <a:rPr sz="1000" spc="-45" dirty="0">
                <a:latin typeface="Trebuchet MS"/>
                <a:cs typeface="Trebuchet MS"/>
              </a:rPr>
              <a:t> </a:t>
            </a:r>
            <a:r>
              <a:rPr sz="1000" spc="-49" dirty="0">
                <a:latin typeface="Trebuchet MS"/>
                <a:cs typeface="Trebuchet MS"/>
              </a:rPr>
              <a:t>Number:</a:t>
            </a:r>
            <a:r>
              <a:rPr sz="1000" spc="-41" dirty="0">
                <a:latin typeface="Trebuchet MS"/>
                <a:cs typeface="Trebuchet MS"/>
              </a:rPr>
              <a:t> </a:t>
            </a:r>
            <a:r>
              <a:rPr sz="1000" b="1" spc="-7" dirty="0">
                <a:latin typeface="Carlito"/>
                <a:cs typeface="Carlito"/>
              </a:rPr>
              <a:t>22275/JHS</a:t>
            </a:r>
            <a:endParaRPr sz="1000">
              <a:latin typeface="Carlito"/>
              <a:cs typeface="Carlito"/>
            </a:endParaRPr>
          </a:p>
          <a:p>
            <a:pPr marL="9502">
              <a:spcBef>
                <a:spcPts val="247"/>
              </a:spcBef>
            </a:pPr>
            <a:r>
              <a:rPr sz="1000" spc="-60" dirty="0">
                <a:latin typeface="Trebuchet MS"/>
                <a:cs typeface="Trebuchet MS"/>
              </a:rPr>
              <a:t>Section:</a:t>
            </a:r>
            <a:r>
              <a:rPr sz="1000" spc="-49" dirty="0">
                <a:latin typeface="Trebuchet MS"/>
                <a:cs typeface="Trebuchet MS"/>
              </a:rPr>
              <a:t> </a:t>
            </a:r>
            <a:r>
              <a:rPr sz="1000" b="1" spc="-19" dirty="0">
                <a:latin typeface="Carlito"/>
                <a:cs typeface="Carlito"/>
              </a:rPr>
              <a:t>KKDE-</a:t>
            </a:r>
            <a:r>
              <a:rPr sz="1000" b="1" dirty="0">
                <a:latin typeface="Carlito"/>
                <a:cs typeface="Carlito"/>
              </a:rPr>
              <a:t>JIND</a:t>
            </a:r>
            <a:r>
              <a:rPr sz="1000" b="1" spc="26" dirty="0">
                <a:latin typeface="Carlito"/>
                <a:cs typeface="Carlito"/>
              </a:rPr>
              <a:t> </a:t>
            </a:r>
            <a:r>
              <a:rPr sz="1000" b="1" spc="-7" dirty="0">
                <a:latin typeface="Carlito"/>
                <a:cs typeface="Carlito"/>
              </a:rPr>
              <a:t>Telpro</a:t>
            </a:r>
            <a:endParaRPr sz="1000">
              <a:latin typeface="Carlito"/>
              <a:cs typeface="Carlito"/>
            </a:endParaRPr>
          </a:p>
        </p:txBody>
      </p:sp>
      <p:graphicFrame>
        <p:nvGraphicFramePr>
          <p:cNvPr id="26" name="object 26"/>
          <p:cNvGraphicFramePr>
            <a:graphicFrameLocks noGrp="1"/>
          </p:cNvGraphicFramePr>
          <p:nvPr/>
        </p:nvGraphicFramePr>
        <p:xfrm>
          <a:off x="542993" y="1620834"/>
          <a:ext cx="5495088" cy="1257286"/>
        </p:xfrm>
        <a:graphic>
          <a:graphicData uri="http://schemas.openxmlformats.org/drawingml/2006/table">
            <a:tbl>
              <a:tblPr firstRow="1" bandRow="1">
                <a:tableStyleId>{2D5ABB26-0587-4C30-8999-92F81FD0307C}</a:tableStyleId>
              </a:tblPr>
              <a:tblGrid>
                <a:gridCol w="2736684"/>
                <a:gridCol w="2758404"/>
              </a:tblGrid>
              <a:tr h="186723">
                <a:tc>
                  <a:txBody>
                    <a:bodyPr/>
                    <a:lstStyle/>
                    <a:p>
                      <a:pPr marL="64769">
                        <a:lnSpc>
                          <a:spcPct val="100000"/>
                        </a:lnSpc>
                        <a:spcBef>
                          <a:spcPts val="165"/>
                        </a:spcBef>
                      </a:pPr>
                      <a:r>
                        <a:rPr sz="900" dirty="0">
                          <a:latin typeface="Trebuchet MS"/>
                          <a:cs typeface="Trebuchet MS"/>
                        </a:rPr>
                        <a:t>MPS</a:t>
                      </a:r>
                      <a:r>
                        <a:rPr sz="900" spc="-95" dirty="0">
                          <a:latin typeface="Trebuchet MS"/>
                          <a:cs typeface="Trebuchet MS"/>
                        </a:rPr>
                        <a:t> </a:t>
                      </a:r>
                      <a:r>
                        <a:rPr sz="900" spc="-40" dirty="0">
                          <a:latin typeface="Trebuchet MS"/>
                          <a:cs typeface="Trebuchet MS"/>
                        </a:rPr>
                        <a:t>attained:</a:t>
                      </a:r>
                      <a:r>
                        <a:rPr sz="900" spc="315" dirty="0">
                          <a:latin typeface="Trebuchet MS"/>
                          <a:cs typeface="Trebuchet MS"/>
                        </a:rPr>
                        <a:t> </a:t>
                      </a:r>
                      <a:r>
                        <a:rPr sz="900" b="1" dirty="0">
                          <a:latin typeface="Carlito"/>
                          <a:cs typeface="Carlito"/>
                        </a:rPr>
                        <a:t>100</a:t>
                      </a:r>
                      <a:r>
                        <a:rPr sz="900" b="1" spc="-35" dirty="0">
                          <a:latin typeface="Carlito"/>
                          <a:cs typeface="Carlito"/>
                        </a:rPr>
                        <a:t> </a:t>
                      </a:r>
                      <a:r>
                        <a:rPr sz="900" b="1" spc="-20" dirty="0">
                          <a:latin typeface="Carlito"/>
                          <a:cs typeface="Carlito"/>
                        </a:rPr>
                        <a:t>kmph</a:t>
                      </a:r>
                      <a:endParaRPr sz="900">
                        <a:latin typeface="Carlito"/>
                        <a:cs typeface="Carlito"/>
                      </a:endParaRPr>
                    </a:p>
                  </a:txBody>
                  <a:tcPr marL="0" marR="0" marT="134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ts val="1415"/>
                        </a:lnSpc>
                      </a:pPr>
                      <a:r>
                        <a:rPr sz="900" spc="-65" dirty="0">
                          <a:latin typeface="Trebuchet MS"/>
                          <a:cs typeface="Trebuchet MS"/>
                        </a:rPr>
                        <a:t>Average</a:t>
                      </a:r>
                      <a:r>
                        <a:rPr sz="900" spc="-95" dirty="0">
                          <a:latin typeface="Trebuchet MS"/>
                          <a:cs typeface="Trebuchet MS"/>
                        </a:rPr>
                        <a:t> </a:t>
                      </a:r>
                      <a:r>
                        <a:rPr sz="900" spc="-10" dirty="0">
                          <a:latin typeface="Trebuchet MS"/>
                          <a:cs typeface="Trebuchet MS"/>
                        </a:rPr>
                        <a:t>Speed:</a:t>
                      </a:r>
                      <a:r>
                        <a:rPr sz="900" spc="265" dirty="0">
                          <a:latin typeface="Trebuchet MS"/>
                          <a:cs typeface="Trebuchet MS"/>
                        </a:rPr>
                        <a:t> </a:t>
                      </a:r>
                      <a:r>
                        <a:rPr sz="900" b="1" dirty="0">
                          <a:latin typeface="Carlito"/>
                          <a:cs typeface="Carlito"/>
                        </a:rPr>
                        <a:t>32.52</a:t>
                      </a:r>
                      <a:r>
                        <a:rPr sz="900" b="1" spc="-45" dirty="0">
                          <a:latin typeface="Carlito"/>
                          <a:cs typeface="Carlito"/>
                        </a:rPr>
                        <a:t> </a:t>
                      </a:r>
                      <a:r>
                        <a:rPr sz="900" b="1" spc="-20" dirty="0">
                          <a:latin typeface="Carlito"/>
                          <a:cs typeface="Carlito"/>
                        </a:rPr>
                        <a:t>kmph</a:t>
                      </a:r>
                      <a:endParaRPr sz="900">
                        <a:latin typeface="Carlito"/>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6578">
                <a:tc>
                  <a:txBody>
                    <a:bodyPr/>
                    <a:lstStyle/>
                    <a:p>
                      <a:pPr marL="64769">
                        <a:lnSpc>
                          <a:spcPct val="100000"/>
                        </a:lnSpc>
                        <a:spcBef>
                          <a:spcPts val="240"/>
                        </a:spcBef>
                      </a:pPr>
                      <a:r>
                        <a:rPr sz="900" spc="-100" dirty="0">
                          <a:latin typeface="Trebuchet MS"/>
                          <a:cs typeface="Trebuchet MS"/>
                        </a:rPr>
                        <a:t>Total</a:t>
                      </a:r>
                      <a:r>
                        <a:rPr sz="900" spc="-95" dirty="0">
                          <a:latin typeface="Trebuchet MS"/>
                          <a:cs typeface="Trebuchet MS"/>
                        </a:rPr>
                        <a:t> </a:t>
                      </a:r>
                      <a:r>
                        <a:rPr sz="900" spc="-40" dirty="0">
                          <a:latin typeface="Trebuchet MS"/>
                          <a:cs typeface="Trebuchet MS"/>
                        </a:rPr>
                        <a:t>Distance:</a:t>
                      </a:r>
                      <a:r>
                        <a:rPr sz="900" spc="285" dirty="0">
                          <a:latin typeface="Trebuchet MS"/>
                          <a:cs typeface="Trebuchet MS"/>
                        </a:rPr>
                        <a:t> </a:t>
                      </a:r>
                      <a:r>
                        <a:rPr sz="900" b="1" dirty="0">
                          <a:latin typeface="Carlito"/>
                          <a:cs typeface="Carlito"/>
                        </a:rPr>
                        <a:t>120.59</a:t>
                      </a:r>
                      <a:r>
                        <a:rPr sz="900" b="1" spc="-40" dirty="0">
                          <a:latin typeface="Carlito"/>
                          <a:cs typeface="Carlito"/>
                        </a:rPr>
                        <a:t> </a:t>
                      </a:r>
                      <a:r>
                        <a:rPr sz="900" b="1" spc="-25" dirty="0">
                          <a:latin typeface="Carlito"/>
                          <a:cs typeface="Carlito"/>
                        </a:rPr>
                        <a:t>km</a:t>
                      </a:r>
                      <a:endParaRPr sz="900">
                        <a:latin typeface="Carlito"/>
                        <a:cs typeface="Carlito"/>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900" spc="-100" dirty="0">
                          <a:latin typeface="Trebuchet MS"/>
                          <a:cs typeface="Trebuchet MS"/>
                        </a:rPr>
                        <a:t>Total</a:t>
                      </a:r>
                      <a:r>
                        <a:rPr sz="900" spc="-95" dirty="0">
                          <a:latin typeface="Trebuchet MS"/>
                          <a:cs typeface="Trebuchet MS"/>
                        </a:rPr>
                        <a:t> </a:t>
                      </a:r>
                      <a:r>
                        <a:rPr sz="900" spc="-30" dirty="0">
                          <a:latin typeface="Trebuchet MS"/>
                          <a:cs typeface="Trebuchet MS"/>
                        </a:rPr>
                        <a:t>Time:</a:t>
                      </a:r>
                      <a:r>
                        <a:rPr sz="900" spc="220" dirty="0">
                          <a:latin typeface="Trebuchet MS"/>
                          <a:cs typeface="Trebuchet MS"/>
                        </a:rPr>
                        <a:t> </a:t>
                      </a:r>
                      <a:r>
                        <a:rPr sz="900" b="1" spc="-10" dirty="0">
                          <a:latin typeface="Carlito"/>
                          <a:cs typeface="Carlito"/>
                        </a:rPr>
                        <a:t>3:42:28</a:t>
                      </a:r>
                      <a:endParaRPr sz="900">
                        <a:latin typeface="Carlito"/>
                        <a:cs typeface="Carlito"/>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0832">
                <a:tc>
                  <a:txBody>
                    <a:bodyPr/>
                    <a:lstStyle/>
                    <a:p>
                      <a:pPr marL="64769">
                        <a:lnSpc>
                          <a:spcPts val="1435"/>
                        </a:lnSpc>
                        <a:spcBef>
                          <a:spcPts val="25"/>
                        </a:spcBef>
                      </a:pPr>
                      <a:r>
                        <a:rPr sz="900" spc="-60" dirty="0">
                          <a:latin typeface="Trebuchet MS"/>
                          <a:cs typeface="Trebuchet MS"/>
                        </a:rPr>
                        <a:t>Distance</a:t>
                      </a:r>
                      <a:r>
                        <a:rPr sz="900" spc="-85" dirty="0">
                          <a:latin typeface="Trebuchet MS"/>
                          <a:cs typeface="Trebuchet MS"/>
                        </a:rPr>
                        <a:t> </a:t>
                      </a:r>
                      <a:r>
                        <a:rPr sz="900" spc="-65" dirty="0">
                          <a:latin typeface="Trebuchet MS"/>
                          <a:cs typeface="Trebuchet MS"/>
                        </a:rPr>
                        <a:t>covered</a:t>
                      </a:r>
                      <a:r>
                        <a:rPr sz="900" spc="-80" dirty="0">
                          <a:latin typeface="Trebuchet MS"/>
                          <a:cs typeface="Trebuchet MS"/>
                        </a:rPr>
                        <a:t> at</a:t>
                      </a:r>
                      <a:r>
                        <a:rPr sz="900" spc="-85" dirty="0">
                          <a:latin typeface="Trebuchet MS"/>
                          <a:cs typeface="Trebuchet MS"/>
                        </a:rPr>
                        <a:t> </a:t>
                      </a:r>
                      <a:r>
                        <a:rPr sz="900" spc="-50" dirty="0">
                          <a:latin typeface="Trebuchet MS"/>
                          <a:cs typeface="Trebuchet MS"/>
                        </a:rPr>
                        <a:t>near</a:t>
                      </a:r>
                      <a:r>
                        <a:rPr sz="900" spc="-80" dirty="0">
                          <a:latin typeface="Trebuchet MS"/>
                          <a:cs typeface="Trebuchet MS"/>
                        </a:rPr>
                        <a:t> </a:t>
                      </a:r>
                      <a:r>
                        <a:rPr sz="900" dirty="0">
                          <a:latin typeface="Trebuchet MS"/>
                          <a:cs typeface="Trebuchet MS"/>
                        </a:rPr>
                        <a:t>MPS:</a:t>
                      </a:r>
                      <a:r>
                        <a:rPr sz="900" spc="200" dirty="0">
                          <a:latin typeface="Trebuchet MS"/>
                          <a:cs typeface="Trebuchet MS"/>
                        </a:rPr>
                        <a:t> </a:t>
                      </a:r>
                      <a:r>
                        <a:rPr sz="900" b="1" dirty="0">
                          <a:latin typeface="Carlito"/>
                          <a:cs typeface="Carlito"/>
                        </a:rPr>
                        <a:t>33.04</a:t>
                      </a:r>
                      <a:r>
                        <a:rPr sz="900" b="1" spc="15" dirty="0">
                          <a:latin typeface="Carlito"/>
                          <a:cs typeface="Carlito"/>
                        </a:rPr>
                        <a:t> </a:t>
                      </a:r>
                      <a:r>
                        <a:rPr sz="900" b="1" spc="-25" dirty="0">
                          <a:latin typeface="Carlito"/>
                          <a:cs typeface="Carlito"/>
                        </a:rPr>
                        <a:t>km</a:t>
                      </a:r>
                      <a:endParaRPr sz="900">
                        <a:latin typeface="Carlito"/>
                        <a:cs typeface="Carlito"/>
                      </a:endParaRPr>
                    </a:p>
                    <a:p>
                      <a:pPr marL="64769">
                        <a:lnSpc>
                          <a:spcPts val="1340"/>
                        </a:lnSpc>
                      </a:pPr>
                      <a:r>
                        <a:rPr sz="900" spc="-10" dirty="0">
                          <a:latin typeface="Trebuchet MS"/>
                          <a:cs typeface="Trebuchet MS"/>
                        </a:rPr>
                        <a:t>(speed&gt;.95xMPS)</a:t>
                      </a:r>
                      <a:endParaRPr sz="900">
                        <a:latin typeface="Trebuchet MS"/>
                        <a:cs typeface="Trebuchet MS"/>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marR="267335">
                        <a:lnSpc>
                          <a:spcPts val="1430"/>
                        </a:lnSpc>
                      </a:pPr>
                      <a:r>
                        <a:rPr sz="900" spc="-80" dirty="0">
                          <a:latin typeface="Trebuchet MS"/>
                          <a:cs typeface="Trebuchet MS"/>
                        </a:rPr>
                        <a:t>Time</a:t>
                      </a:r>
                      <a:r>
                        <a:rPr sz="900" spc="-85" dirty="0">
                          <a:latin typeface="Trebuchet MS"/>
                          <a:cs typeface="Trebuchet MS"/>
                        </a:rPr>
                        <a:t> </a:t>
                      </a:r>
                      <a:r>
                        <a:rPr sz="900" spc="-50" dirty="0">
                          <a:latin typeface="Trebuchet MS"/>
                          <a:cs typeface="Trebuchet MS"/>
                        </a:rPr>
                        <a:t>Range</a:t>
                      </a:r>
                      <a:r>
                        <a:rPr sz="900" spc="-80" dirty="0">
                          <a:latin typeface="Trebuchet MS"/>
                          <a:cs typeface="Trebuchet MS"/>
                        </a:rPr>
                        <a:t> </a:t>
                      </a:r>
                      <a:r>
                        <a:rPr sz="900" spc="-55" dirty="0">
                          <a:latin typeface="Trebuchet MS"/>
                          <a:cs typeface="Trebuchet MS"/>
                        </a:rPr>
                        <a:t>of</a:t>
                      </a:r>
                      <a:r>
                        <a:rPr sz="900" spc="-85" dirty="0">
                          <a:latin typeface="Trebuchet MS"/>
                          <a:cs typeface="Trebuchet MS"/>
                        </a:rPr>
                        <a:t> </a:t>
                      </a:r>
                      <a:r>
                        <a:rPr sz="900" spc="-60" dirty="0">
                          <a:latin typeface="Trebuchet MS"/>
                          <a:cs typeface="Trebuchet MS"/>
                        </a:rPr>
                        <a:t>Analysis:</a:t>
                      </a:r>
                      <a:r>
                        <a:rPr sz="900" spc="-80" dirty="0">
                          <a:latin typeface="Trebuchet MS"/>
                          <a:cs typeface="Trebuchet MS"/>
                        </a:rPr>
                        <a:t> </a:t>
                      </a:r>
                      <a:r>
                        <a:rPr sz="900" b="1" dirty="0">
                          <a:latin typeface="Carlito"/>
                          <a:cs typeface="Carlito"/>
                        </a:rPr>
                        <a:t>7:53:16</a:t>
                      </a:r>
                      <a:r>
                        <a:rPr sz="900" b="1" spc="15" dirty="0">
                          <a:latin typeface="Carlito"/>
                          <a:cs typeface="Carlito"/>
                        </a:rPr>
                        <a:t> </a:t>
                      </a:r>
                      <a:r>
                        <a:rPr sz="900" b="1" dirty="0">
                          <a:latin typeface="Carlito"/>
                          <a:cs typeface="Carlito"/>
                        </a:rPr>
                        <a:t>AM</a:t>
                      </a:r>
                      <a:r>
                        <a:rPr sz="900" b="1" spc="10" dirty="0">
                          <a:latin typeface="Carlito"/>
                          <a:cs typeface="Carlito"/>
                        </a:rPr>
                        <a:t> </a:t>
                      </a:r>
                      <a:r>
                        <a:rPr sz="900" b="1" dirty="0">
                          <a:latin typeface="Carlito"/>
                          <a:cs typeface="Carlito"/>
                        </a:rPr>
                        <a:t>-</a:t>
                      </a:r>
                      <a:r>
                        <a:rPr sz="900" b="1" spc="15" dirty="0">
                          <a:latin typeface="Carlito"/>
                          <a:cs typeface="Carlito"/>
                        </a:rPr>
                        <a:t> </a:t>
                      </a:r>
                      <a:r>
                        <a:rPr sz="900" b="1" spc="-10" dirty="0">
                          <a:latin typeface="Carlito"/>
                          <a:cs typeface="Carlito"/>
                        </a:rPr>
                        <a:t>11:35:40 </a:t>
                      </a:r>
                      <a:r>
                        <a:rPr sz="900" b="1" spc="-25" dirty="0">
                          <a:latin typeface="Carlito"/>
                          <a:cs typeface="Carlito"/>
                        </a:rPr>
                        <a:t>AM</a:t>
                      </a:r>
                      <a:endParaRPr sz="900">
                        <a:latin typeface="Carlito"/>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9049">
                <a:tc>
                  <a:txBody>
                    <a:bodyPr/>
                    <a:lstStyle/>
                    <a:p>
                      <a:pPr marL="64769">
                        <a:lnSpc>
                          <a:spcPct val="100000"/>
                        </a:lnSpc>
                        <a:spcBef>
                          <a:spcPts val="50"/>
                        </a:spcBef>
                      </a:pPr>
                      <a:r>
                        <a:rPr sz="900" spc="-90" dirty="0">
                          <a:latin typeface="Trebuchet MS"/>
                          <a:cs typeface="Trebuchet MS"/>
                        </a:rPr>
                        <a:t>Late</a:t>
                      </a:r>
                      <a:r>
                        <a:rPr sz="900" spc="-95" dirty="0">
                          <a:latin typeface="Trebuchet MS"/>
                          <a:cs typeface="Trebuchet MS"/>
                        </a:rPr>
                        <a:t> </a:t>
                      </a:r>
                      <a:r>
                        <a:rPr sz="900" spc="-50" dirty="0">
                          <a:latin typeface="Trebuchet MS"/>
                          <a:cs typeface="Trebuchet MS"/>
                        </a:rPr>
                        <a:t>Controlling:</a:t>
                      </a:r>
                      <a:r>
                        <a:rPr sz="900" spc="125" dirty="0">
                          <a:latin typeface="Trebuchet MS"/>
                          <a:cs typeface="Trebuchet MS"/>
                        </a:rPr>
                        <a:t> </a:t>
                      </a:r>
                      <a:r>
                        <a:rPr sz="900" b="1" spc="-25" dirty="0">
                          <a:latin typeface="Carlito"/>
                          <a:cs typeface="Carlito"/>
                        </a:rPr>
                        <a:t>YES</a:t>
                      </a:r>
                      <a:endParaRPr sz="900">
                        <a:latin typeface="Carlito"/>
                        <a:cs typeface="Carlito"/>
                      </a:endParaRPr>
                    </a:p>
                    <a:p>
                      <a:pPr marL="64769">
                        <a:lnSpc>
                          <a:spcPct val="100000"/>
                        </a:lnSpc>
                        <a:spcBef>
                          <a:spcPts val="210"/>
                        </a:spcBef>
                      </a:pPr>
                      <a:r>
                        <a:rPr sz="900" spc="-55" dirty="0">
                          <a:latin typeface="Trebuchet MS"/>
                          <a:cs typeface="Trebuchet MS"/>
                        </a:rPr>
                        <a:t>Over</a:t>
                      </a:r>
                      <a:r>
                        <a:rPr sz="900" spc="-45" dirty="0">
                          <a:latin typeface="Trebuchet MS"/>
                          <a:cs typeface="Trebuchet MS"/>
                        </a:rPr>
                        <a:t> </a:t>
                      </a:r>
                      <a:r>
                        <a:rPr sz="900" spc="-60" dirty="0">
                          <a:latin typeface="Trebuchet MS"/>
                          <a:cs typeface="Trebuchet MS"/>
                        </a:rPr>
                        <a:t>Speeding:</a:t>
                      </a:r>
                      <a:r>
                        <a:rPr sz="900" spc="-45" dirty="0">
                          <a:latin typeface="Trebuchet MS"/>
                          <a:cs typeface="Trebuchet MS"/>
                        </a:rPr>
                        <a:t> </a:t>
                      </a:r>
                      <a:r>
                        <a:rPr sz="900" b="1" spc="-25" dirty="0">
                          <a:latin typeface="Carlito"/>
                          <a:cs typeface="Carlito"/>
                        </a:rPr>
                        <a:t>NO</a:t>
                      </a:r>
                      <a:endParaRPr sz="900">
                        <a:latin typeface="Carlito"/>
                        <a:cs typeface="Carlito"/>
                      </a:endParaRPr>
                    </a:p>
                    <a:p>
                      <a:pPr marL="64769">
                        <a:lnSpc>
                          <a:spcPct val="100000"/>
                        </a:lnSpc>
                        <a:spcBef>
                          <a:spcPts val="210"/>
                        </a:spcBef>
                      </a:pPr>
                      <a:r>
                        <a:rPr sz="900" spc="-55" dirty="0">
                          <a:latin typeface="Trebuchet MS"/>
                          <a:cs typeface="Trebuchet MS"/>
                        </a:rPr>
                        <a:t>Improper</a:t>
                      </a:r>
                      <a:r>
                        <a:rPr sz="900" spc="-45" dirty="0">
                          <a:latin typeface="Trebuchet MS"/>
                          <a:cs typeface="Trebuchet MS"/>
                        </a:rPr>
                        <a:t> </a:t>
                      </a:r>
                      <a:r>
                        <a:rPr sz="900" spc="-110" dirty="0">
                          <a:latin typeface="Trebuchet MS"/>
                          <a:cs typeface="Trebuchet MS"/>
                        </a:rPr>
                        <a:t>BPT:</a:t>
                      </a:r>
                      <a:r>
                        <a:rPr sz="900" spc="-40" dirty="0">
                          <a:latin typeface="Trebuchet MS"/>
                          <a:cs typeface="Trebuchet MS"/>
                        </a:rPr>
                        <a:t> </a:t>
                      </a:r>
                      <a:r>
                        <a:rPr sz="900" b="1" spc="-25" dirty="0">
                          <a:latin typeface="Carlito"/>
                          <a:cs typeface="Carlito"/>
                        </a:rPr>
                        <a:t>NO</a:t>
                      </a:r>
                      <a:endParaRPr sz="900">
                        <a:latin typeface="Carlito"/>
                        <a:cs typeface="Carlito"/>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900" spc="-50" dirty="0">
                          <a:latin typeface="Trebuchet MS"/>
                          <a:cs typeface="Trebuchet MS"/>
                        </a:rPr>
                        <a:t>Abrupt</a:t>
                      </a:r>
                      <a:r>
                        <a:rPr sz="900" spc="-35" dirty="0">
                          <a:latin typeface="Trebuchet MS"/>
                          <a:cs typeface="Trebuchet MS"/>
                        </a:rPr>
                        <a:t> </a:t>
                      </a:r>
                      <a:r>
                        <a:rPr sz="900" spc="-65" dirty="0">
                          <a:latin typeface="Trebuchet MS"/>
                          <a:cs typeface="Trebuchet MS"/>
                        </a:rPr>
                        <a:t>Braking:</a:t>
                      </a:r>
                      <a:r>
                        <a:rPr sz="900" spc="-30" dirty="0">
                          <a:latin typeface="Trebuchet MS"/>
                          <a:cs typeface="Trebuchet MS"/>
                        </a:rPr>
                        <a:t> </a:t>
                      </a:r>
                      <a:r>
                        <a:rPr sz="900" b="1" spc="-25" dirty="0">
                          <a:latin typeface="Carlito"/>
                          <a:cs typeface="Carlito"/>
                        </a:rPr>
                        <a:t>YES</a:t>
                      </a:r>
                      <a:endParaRPr sz="900">
                        <a:latin typeface="Carlito"/>
                        <a:cs typeface="Carlito"/>
                      </a:endParaRPr>
                    </a:p>
                    <a:p>
                      <a:pPr marL="64769">
                        <a:lnSpc>
                          <a:spcPct val="100000"/>
                        </a:lnSpc>
                        <a:spcBef>
                          <a:spcPts val="210"/>
                        </a:spcBef>
                      </a:pPr>
                      <a:r>
                        <a:rPr sz="900" spc="-50" dirty="0">
                          <a:latin typeface="Trebuchet MS"/>
                          <a:cs typeface="Trebuchet MS"/>
                        </a:rPr>
                        <a:t>Poor </a:t>
                      </a:r>
                      <a:r>
                        <a:rPr sz="900" spc="-55" dirty="0">
                          <a:latin typeface="Trebuchet MS"/>
                          <a:cs typeface="Trebuchet MS"/>
                        </a:rPr>
                        <a:t>Running:</a:t>
                      </a:r>
                      <a:r>
                        <a:rPr sz="900" spc="-50" dirty="0">
                          <a:latin typeface="Trebuchet MS"/>
                          <a:cs typeface="Trebuchet MS"/>
                        </a:rPr>
                        <a:t> </a:t>
                      </a:r>
                      <a:r>
                        <a:rPr sz="900" b="1" spc="-25" dirty="0">
                          <a:latin typeface="Carlito"/>
                          <a:cs typeface="Carlito"/>
                        </a:rPr>
                        <a:t>NO</a:t>
                      </a:r>
                      <a:endParaRPr sz="900">
                        <a:latin typeface="Carlito"/>
                        <a:cs typeface="Carlito"/>
                      </a:endParaRPr>
                    </a:p>
                    <a:p>
                      <a:pPr marL="64769">
                        <a:lnSpc>
                          <a:spcPct val="100000"/>
                        </a:lnSpc>
                        <a:spcBef>
                          <a:spcPts val="210"/>
                        </a:spcBef>
                      </a:pPr>
                      <a:r>
                        <a:rPr sz="900" spc="-45" dirty="0">
                          <a:latin typeface="Trebuchet MS"/>
                          <a:cs typeface="Trebuchet MS"/>
                        </a:rPr>
                        <a:t>SR</a:t>
                      </a:r>
                      <a:r>
                        <a:rPr sz="900" spc="-55" dirty="0">
                          <a:latin typeface="Trebuchet MS"/>
                          <a:cs typeface="Trebuchet MS"/>
                        </a:rPr>
                        <a:t> </a:t>
                      </a:r>
                      <a:r>
                        <a:rPr sz="900" spc="-60" dirty="0">
                          <a:latin typeface="Trebuchet MS"/>
                          <a:cs typeface="Trebuchet MS"/>
                        </a:rPr>
                        <a:t>Overspeed:</a:t>
                      </a:r>
                      <a:r>
                        <a:rPr sz="900" spc="-55" dirty="0">
                          <a:latin typeface="Trebuchet MS"/>
                          <a:cs typeface="Trebuchet MS"/>
                        </a:rPr>
                        <a:t> </a:t>
                      </a:r>
                      <a:r>
                        <a:rPr sz="900" b="1" spc="-25" dirty="0">
                          <a:latin typeface="Carlito"/>
                          <a:cs typeface="Carlito"/>
                        </a:rPr>
                        <a:t>NO</a:t>
                      </a:r>
                      <a:endParaRPr sz="900">
                        <a:latin typeface="Carlito"/>
                        <a:cs typeface="Carlito"/>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27" name="object 27"/>
          <p:cNvGraphicFramePr>
            <a:graphicFrameLocks noGrp="1"/>
          </p:cNvGraphicFramePr>
          <p:nvPr/>
        </p:nvGraphicFramePr>
        <p:xfrm>
          <a:off x="532133" y="2948451"/>
          <a:ext cx="5505948" cy="203622"/>
        </p:xfrm>
        <a:graphic>
          <a:graphicData uri="http://schemas.openxmlformats.org/drawingml/2006/table">
            <a:tbl>
              <a:tblPr firstRow="1" bandRow="1">
                <a:tableStyleId>{2D5ABB26-0587-4C30-8999-92F81FD0307C}</a:tableStyleId>
              </a:tblPr>
              <a:tblGrid>
                <a:gridCol w="1379202"/>
                <a:gridCol w="1379202"/>
                <a:gridCol w="1368342"/>
                <a:gridCol w="1379202"/>
              </a:tblGrid>
              <a:tr h="203622">
                <a:tc>
                  <a:txBody>
                    <a:bodyPr/>
                    <a:lstStyle/>
                    <a:p>
                      <a:pPr marL="67945">
                        <a:lnSpc>
                          <a:spcPct val="100000"/>
                        </a:lnSpc>
                        <a:spcBef>
                          <a:spcPts val="535"/>
                        </a:spcBef>
                      </a:pPr>
                      <a:r>
                        <a:rPr sz="900" spc="-65" dirty="0">
                          <a:latin typeface="Trebuchet MS"/>
                          <a:cs typeface="Trebuchet MS"/>
                        </a:rPr>
                        <a:t>BPT</a:t>
                      </a:r>
                      <a:r>
                        <a:rPr sz="900" spc="-55" dirty="0">
                          <a:latin typeface="Trebuchet MS"/>
                          <a:cs typeface="Trebuchet MS"/>
                        </a:rPr>
                        <a:t> </a:t>
                      </a:r>
                      <a:r>
                        <a:rPr sz="900" spc="114" dirty="0">
                          <a:latin typeface="Trebuchet MS"/>
                          <a:cs typeface="Trebuchet MS"/>
                        </a:rPr>
                        <a:t>@</a:t>
                      </a:r>
                      <a:r>
                        <a:rPr sz="900" spc="-55" dirty="0">
                          <a:latin typeface="Trebuchet MS"/>
                          <a:cs typeface="Trebuchet MS"/>
                        </a:rPr>
                        <a:t> 8:01:31 </a:t>
                      </a:r>
                      <a:r>
                        <a:rPr sz="900" spc="30" dirty="0">
                          <a:latin typeface="Trebuchet MS"/>
                          <a:cs typeface="Trebuchet MS"/>
                        </a:rPr>
                        <a:t>AM</a:t>
                      </a:r>
                      <a:endParaRPr sz="9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45" dirty="0">
                          <a:latin typeface="Trebuchet MS"/>
                          <a:cs typeface="Trebuchet MS"/>
                        </a:rPr>
                        <a:t>SPEED</a:t>
                      </a:r>
                      <a:r>
                        <a:rPr sz="900" spc="-60" dirty="0">
                          <a:latin typeface="Trebuchet MS"/>
                          <a:cs typeface="Trebuchet MS"/>
                        </a:rPr>
                        <a:t> </a:t>
                      </a:r>
                      <a:r>
                        <a:rPr sz="900" spc="-55" dirty="0">
                          <a:latin typeface="Trebuchet MS"/>
                          <a:cs typeface="Trebuchet MS"/>
                        </a:rPr>
                        <a:t>DROP:</a:t>
                      </a:r>
                      <a:r>
                        <a:rPr sz="900" spc="-60" dirty="0">
                          <a:latin typeface="Trebuchet MS"/>
                          <a:cs typeface="Trebuchet MS"/>
                        </a:rPr>
                        <a:t> </a:t>
                      </a:r>
                      <a:r>
                        <a:rPr sz="900" spc="-30" dirty="0">
                          <a:latin typeface="Trebuchet MS"/>
                          <a:cs typeface="Trebuchet MS"/>
                        </a:rPr>
                        <a:t>48</a:t>
                      </a:r>
                      <a:r>
                        <a:rPr sz="900" spc="-55" dirty="0">
                          <a:latin typeface="Trebuchet MS"/>
                          <a:cs typeface="Trebuchet MS"/>
                        </a:rPr>
                        <a:t> </a:t>
                      </a:r>
                      <a:r>
                        <a:rPr sz="900" spc="-65" dirty="0">
                          <a:latin typeface="Trebuchet MS"/>
                          <a:cs typeface="Trebuchet MS"/>
                        </a:rPr>
                        <a:t>-</a:t>
                      </a:r>
                      <a:r>
                        <a:rPr sz="900" spc="-60" dirty="0">
                          <a:latin typeface="Trebuchet MS"/>
                          <a:cs typeface="Trebuchet MS"/>
                        </a:rPr>
                        <a:t> </a:t>
                      </a:r>
                      <a:r>
                        <a:rPr sz="900" spc="-25" dirty="0">
                          <a:latin typeface="Trebuchet MS"/>
                          <a:cs typeface="Trebuchet MS"/>
                        </a:rPr>
                        <a:t>22</a:t>
                      </a:r>
                      <a:endParaRPr sz="9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900" spc="-70" dirty="0">
                          <a:latin typeface="Trebuchet MS"/>
                          <a:cs typeface="Trebuchet MS"/>
                        </a:rPr>
                        <a:t>BFT</a:t>
                      </a:r>
                      <a:r>
                        <a:rPr sz="900" spc="-60" dirty="0">
                          <a:latin typeface="Trebuchet MS"/>
                          <a:cs typeface="Trebuchet MS"/>
                        </a:rPr>
                        <a:t> </a:t>
                      </a:r>
                      <a:r>
                        <a:rPr sz="900" spc="114" dirty="0">
                          <a:latin typeface="Trebuchet MS"/>
                          <a:cs typeface="Trebuchet MS"/>
                        </a:rPr>
                        <a:t>@</a:t>
                      </a:r>
                      <a:r>
                        <a:rPr sz="900" spc="-55" dirty="0">
                          <a:latin typeface="Trebuchet MS"/>
                          <a:cs typeface="Trebuchet MS"/>
                        </a:rPr>
                        <a:t> 7:53:30 </a:t>
                      </a:r>
                      <a:r>
                        <a:rPr sz="900" spc="30" dirty="0">
                          <a:latin typeface="Trebuchet MS"/>
                          <a:cs typeface="Trebuchet MS"/>
                        </a:rPr>
                        <a:t>AM</a:t>
                      </a:r>
                      <a:endParaRPr sz="9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900" spc="-45" dirty="0">
                          <a:latin typeface="Trebuchet MS"/>
                          <a:cs typeface="Trebuchet MS"/>
                        </a:rPr>
                        <a:t>SPEED</a:t>
                      </a:r>
                      <a:r>
                        <a:rPr sz="900" spc="-60" dirty="0">
                          <a:latin typeface="Trebuchet MS"/>
                          <a:cs typeface="Trebuchet MS"/>
                        </a:rPr>
                        <a:t> </a:t>
                      </a:r>
                      <a:r>
                        <a:rPr sz="900" spc="-55" dirty="0">
                          <a:latin typeface="Trebuchet MS"/>
                          <a:cs typeface="Trebuchet MS"/>
                        </a:rPr>
                        <a:t>DROP:</a:t>
                      </a:r>
                      <a:r>
                        <a:rPr sz="900" spc="-60" dirty="0">
                          <a:latin typeface="Trebuchet MS"/>
                          <a:cs typeface="Trebuchet MS"/>
                        </a:rPr>
                        <a:t> </a:t>
                      </a:r>
                      <a:r>
                        <a:rPr sz="900" spc="-30" dirty="0">
                          <a:latin typeface="Trebuchet MS"/>
                          <a:cs typeface="Trebuchet MS"/>
                        </a:rPr>
                        <a:t>5</a:t>
                      </a:r>
                      <a:r>
                        <a:rPr sz="900" spc="-60" dirty="0">
                          <a:latin typeface="Trebuchet MS"/>
                          <a:cs typeface="Trebuchet MS"/>
                        </a:rPr>
                        <a:t> </a:t>
                      </a:r>
                      <a:r>
                        <a:rPr sz="900" spc="-65" dirty="0">
                          <a:latin typeface="Trebuchet MS"/>
                          <a:cs typeface="Trebuchet MS"/>
                        </a:rPr>
                        <a:t>-</a:t>
                      </a:r>
                      <a:r>
                        <a:rPr sz="900" spc="-60" dirty="0">
                          <a:latin typeface="Trebuchet MS"/>
                          <a:cs typeface="Trebuchet MS"/>
                        </a:rPr>
                        <a:t> </a:t>
                      </a:r>
                      <a:r>
                        <a:rPr sz="900" spc="-50" dirty="0">
                          <a:latin typeface="Trebuchet MS"/>
                          <a:cs typeface="Trebuchet MS"/>
                        </a:rPr>
                        <a:t>4</a:t>
                      </a:r>
                      <a:endParaRPr sz="9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28" name="object 28"/>
          <p:cNvSpPr txBox="1"/>
          <p:nvPr/>
        </p:nvSpPr>
        <p:spPr>
          <a:xfrm>
            <a:off x="857929" y="3282392"/>
            <a:ext cx="4639874" cy="163483"/>
          </a:xfrm>
          <a:prstGeom prst="rect">
            <a:avLst/>
          </a:prstGeom>
        </p:spPr>
        <p:txBody>
          <a:bodyPr vert="horz" wrap="square" lIns="0" tIns="9502" rIns="0" bIns="0" rtlCol="0">
            <a:spAutoFit/>
          </a:bodyPr>
          <a:lstStyle/>
          <a:p>
            <a:pPr marL="9502">
              <a:spcBef>
                <a:spcPts val="75"/>
              </a:spcBef>
            </a:pPr>
            <a:r>
              <a:rPr sz="1000" b="1" dirty="0">
                <a:latin typeface="Carlito"/>
                <a:cs typeface="Carlito"/>
              </a:rPr>
              <a:t>SPEED</a:t>
            </a:r>
            <a:r>
              <a:rPr sz="1000" b="1" spc="-56" dirty="0">
                <a:latin typeface="Carlito"/>
                <a:cs typeface="Carlito"/>
              </a:rPr>
              <a:t> </a:t>
            </a:r>
            <a:r>
              <a:rPr sz="1000" b="1" dirty="0">
                <a:latin typeface="Carlito"/>
                <a:cs typeface="Carlito"/>
              </a:rPr>
              <a:t>WHILE</a:t>
            </a:r>
            <a:r>
              <a:rPr sz="1000" b="1" spc="-37" dirty="0">
                <a:latin typeface="Carlito"/>
                <a:cs typeface="Carlito"/>
              </a:rPr>
              <a:t> </a:t>
            </a:r>
            <a:r>
              <a:rPr sz="1000" b="1" spc="-7" dirty="0">
                <a:latin typeface="Carlito"/>
                <a:cs typeface="Carlito"/>
              </a:rPr>
              <a:t>APPROACHING</a:t>
            </a:r>
            <a:r>
              <a:rPr sz="1000" b="1" spc="-37" dirty="0">
                <a:latin typeface="Carlito"/>
                <a:cs typeface="Carlito"/>
              </a:rPr>
              <a:t> </a:t>
            </a:r>
            <a:r>
              <a:rPr sz="1000" b="1" spc="-7" dirty="0">
                <a:latin typeface="Carlito"/>
                <a:cs typeface="Carlito"/>
              </a:rPr>
              <a:t>STOP</a:t>
            </a:r>
            <a:r>
              <a:rPr sz="1000" b="1" spc="-34" dirty="0">
                <a:latin typeface="Carlito"/>
                <a:cs typeface="Carlito"/>
              </a:rPr>
              <a:t> </a:t>
            </a:r>
            <a:r>
              <a:rPr sz="1000" b="1" dirty="0">
                <a:latin typeface="Carlito"/>
                <a:cs typeface="Carlito"/>
              </a:rPr>
              <a:t>SIGNAL</a:t>
            </a:r>
            <a:r>
              <a:rPr sz="1000" b="1" spc="-37" dirty="0">
                <a:latin typeface="Carlito"/>
                <a:cs typeface="Carlito"/>
              </a:rPr>
              <a:t> AT</a:t>
            </a:r>
            <a:r>
              <a:rPr sz="1000" b="1" spc="-22" dirty="0">
                <a:latin typeface="Carlito"/>
                <a:cs typeface="Carlito"/>
              </a:rPr>
              <a:t> </a:t>
            </a:r>
            <a:r>
              <a:rPr sz="1000" b="1" spc="-7" dirty="0">
                <a:latin typeface="Carlito"/>
                <a:cs typeface="Carlito"/>
              </a:rPr>
              <a:t>DANGER</a:t>
            </a:r>
            <a:endParaRPr sz="1000">
              <a:latin typeface="Carlito"/>
              <a:cs typeface="Carlito"/>
            </a:endParaRPr>
          </a:p>
        </p:txBody>
      </p:sp>
      <p:graphicFrame>
        <p:nvGraphicFramePr>
          <p:cNvPr id="29" name="object 29"/>
          <p:cNvGraphicFramePr>
            <a:graphicFrameLocks noGrp="1"/>
          </p:cNvGraphicFramePr>
          <p:nvPr/>
        </p:nvGraphicFramePr>
        <p:xfrm>
          <a:off x="532133" y="3518594"/>
          <a:ext cx="5527666" cy="2734238"/>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317651">
                <a:tc>
                  <a:txBody>
                    <a:bodyPr/>
                    <a:lstStyle/>
                    <a:p>
                      <a:pPr marL="67945">
                        <a:lnSpc>
                          <a:spcPct val="100000"/>
                        </a:lnSpc>
                        <a:spcBef>
                          <a:spcPts val="585"/>
                        </a:spcBef>
                      </a:pPr>
                      <a:r>
                        <a:rPr sz="800" spc="-20" dirty="0">
                          <a:latin typeface="Trebuchet MS"/>
                          <a:cs typeface="Trebuchet MS"/>
                        </a:rPr>
                        <a:t>SGNL</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5" dirty="0">
                          <a:latin typeface="Trebuchet MS"/>
                          <a:cs typeface="Trebuchet MS"/>
                        </a:rPr>
                        <a:t>TIME/KM</a:t>
                      </a:r>
                      <a:r>
                        <a:rPr sz="800" spc="-35" dirty="0">
                          <a:latin typeface="Trebuchet MS"/>
                          <a:cs typeface="Trebuchet MS"/>
                        </a:rPr>
                        <a:t> </a:t>
                      </a:r>
                      <a:r>
                        <a:rPr sz="800" spc="-25" dirty="0">
                          <a:latin typeface="Trebuchet MS"/>
                          <a:cs typeface="Trebuchet MS"/>
                        </a:rPr>
                        <a:t>NO</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61594">
                        <a:lnSpc>
                          <a:spcPct val="100000"/>
                        </a:lnSpc>
                        <a:spcBef>
                          <a:spcPts val="150"/>
                        </a:spcBef>
                      </a:pPr>
                      <a:r>
                        <a:rPr sz="800" spc="-10" dirty="0">
                          <a:latin typeface="Trebuchet MS"/>
                          <a:cs typeface="Trebuchet MS"/>
                        </a:rPr>
                        <a:t>1000mtr</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71120">
                        <a:lnSpc>
                          <a:spcPct val="100000"/>
                        </a:lnSpc>
                        <a:spcBef>
                          <a:spcPts val="150"/>
                        </a:spcBef>
                      </a:pPr>
                      <a:r>
                        <a:rPr sz="800" spc="-10" dirty="0">
                          <a:latin typeface="Trebuchet MS"/>
                          <a:cs typeface="Trebuchet MS"/>
                        </a:rPr>
                        <a:t>500mtr</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67945">
                        <a:lnSpc>
                          <a:spcPct val="100000"/>
                        </a:lnSpc>
                        <a:spcBef>
                          <a:spcPts val="150"/>
                        </a:spcBef>
                      </a:pPr>
                      <a:r>
                        <a:rPr sz="800" spc="-10" dirty="0">
                          <a:latin typeface="Trebuchet MS"/>
                          <a:cs typeface="Trebuchet MS"/>
                        </a:rPr>
                        <a:t>100mtr</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64769">
                        <a:lnSpc>
                          <a:spcPct val="100000"/>
                        </a:lnSpc>
                        <a:spcBef>
                          <a:spcPts val="150"/>
                        </a:spcBef>
                      </a:pPr>
                      <a:r>
                        <a:rPr sz="800" spc="-10" dirty="0">
                          <a:latin typeface="Trebuchet MS"/>
                          <a:cs typeface="Trebuchet MS"/>
                        </a:rPr>
                        <a:t>10mtr</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34"/>
                        </a:spcBef>
                      </a:pPr>
                      <a:r>
                        <a:rPr sz="800" spc="-55" dirty="0">
                          <a:latin typeface="Trebuchet MS"/>
                          <a:cs typeface="Trebuchet MS"/>
                        </a:rPr>
                        <a:t>Speed</a:t>
                      </a:r>
                      <a:r>
                        <a:rPr sz="800" spc="-50" dirty="0">
                          <a:latin typeface="Trebuchet MS"/>
                          <a:cs typeface="Trebuchet MS"/>
                        </a:rPr>
                        <a:t> </a:t>
                      </a:r>
                      <a:r>
                        <a:rPr sz="800" spc="-70" dirty="0">
                          <a:latin typeface="Trebuchet MS"/>
                          <a:cs typeface="Trebuchet MS"/>
                        </a:rPr>
                        <a:t>at</a:t>
                      </a:r>
                      <a:r>
                        <a:rPr sz="800" spc="-50" dirty="0">
                          <a:latin typeface="Trebuchet MS"/>
                          <a:cs typeface="Trebuchet MS"/>
                        </a:rPr>
                        <a:t> </a:t>
                      </a:r>
                      <a:r>
                        <a:rPr sz="800" spc="-55" dirty="0">
                          <a:latin typeface="Trebuchet MS"/>
                          <a:cs typeface="Trebuchet MS"/>
                        </a:rPr>
                        <a:t>Controlling/ Braking</a:t>
                      </a:r>
                      <a:r>
                        <a:rPr sz="800" spc="-30" dirty="0">
                          <a:latin typeface="Trebuchet MS"/>
                          <a:cs typeface="Trebuchet MS"/>
                        </a:rPr>
                        <a:t> </a:t>
                      </a:r>
                      <a:r>
                        <a:rPr sz="800" spc="-10" dirty="0">
                          <a:latin typeface="Trebuchet MS"/>
                          <a:cs typeface="Trebuchet MS"/>
                        </a:rPr>
                        <a:t>Distance</a:t>
                      </a:r>
                      <a:endParaRPr sz="800">
                        <a:latin typeface="Trebuchet MS"/>
                        <a:cs typeface="Trebuchet MS"/>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Trebuchet MS"/>
                          <a:cs typeface="Trebuchet MS"/>
                        </a:rPr>
                        <a:t>BRAKING</a:t>
                      </a:r>
                      <a:endParaRPr sz="800">
                        <a:latin typeface="Trebuchet MS"/>
                        <a:cs typeface="Trebuchet MS"/>
                      </a:endParaRPr>
                    </a:p>
                    <a:p>
                      <a:pPr marL="64769">
                        <a:lnSpc>
                          <a:spcPct val="100000"/>
                        </a:lnSpc>
                        <a:spcBef>
                          <a:spcPts val="150"/>
                        </a:spcBef>
                      </a:pPr>
                      <a:r>
                        <a:rPr sz="800" spc="-10" dirty="0">
                          <a:latin typeface="Trebuchet MS"/>
                          <a:cs typeface="Trebuchet MS"/>
                        </a:rPr>
                        <a:t>Technique</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Trebuchet MS"/>
                          <a:cs typeface="Trebuchet MS"/>
                        </a:rPr>
                        <a:t>1345.446</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Trebuchet MS"/>
                          <a:cs typeface="Trebuchet MS"/>
                        </a:rPr>
                        <a:t>27</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Trebuchet MS"/>
                          <a:cs typeface="Trebuchet MS"/>
                        </a:rPr>
                        <a:t>45</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Trebuchet MS"/>
                          <a:cs typeface="Trebuchet MS"/>
                        </a:rPr>
                        <a:t>25</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5" dirty="0">
                          <a:latin typeface="Trebuchet MS"/>
                          <a:cs typeface="Trebuchet MS"/>
                        </a:rPr>
                        <a:t>13</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45" dirty="0">
                          <a:latin typeface="Trebuchet MS"/>
                          <a:cs typeface="Trebuchet MS"/>
                        </a:rPr>
                        <a:t>44kmph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0.455</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0" dirty="0">
                          <a:latin typeface="Trebuchet MS"/>
                          <a:cs typeface="Trebuchet MS"/>
                        </a:rPr>
                        <a:t>Late</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Trebuchet MS"/>
                          <a:cs typeface="Trebuchet MS"/>
                        </a:rPr>
                        <a:t>1332.561</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Trebuchet MS"/>
                          <a:cs typeface="Trebuchet MS"/>
                        </a:rPr>
                        <a:t>75</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Trebuchet MS"/>
                          <a:cs typeface="Trebuchet MS"/>
                        </a:rPr>
                        <a:t>39</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Trebuchet MS"/>
                          <a:cs typeface="Trebuchet MS"/>
                        </a:rPr>
                        <a:t>30</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5" dirty="0">
                          <a:latin typeface="Trebuchet MS"/>
                          <a:cs typeface="Trebuchet MS"/>
                        </a:rPr>
                        <a:t>12</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45" dirty="0">
                          <a:latin typeface="Trebuchet MS"/>
                          <a:cs typeface="Trebuchet MS"/>
                        </a:rPr>
                        <a:t>94kmph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2.785</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0" dirty="0">
                          <a:latin typeface="Trebuchet MS"/>
                          <a:cs typeface="Trebuchet MS"/>
                        </a:rPr>
                        <a:t>Late</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Trebuchet MS"/>
                          <a:cs typeface="Trebuchet MS"/>
                        </a:rPr>
                        <a:t>1327.767</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Trebuchet MS"/>
                          <a:cs typeface="Trebuchet MS"/>
                        </a:rPr>
                        <a:t>91</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Trebuchet MS"/>
                          <a:cs typeface="Trebuchet MS"/>
                        </a:rPr>
                        <a:t>54</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Trebuchet MS"/>
                          <a:cs typeface="Trebuchet MS"/>
                        </a:rPr>
                        <a:t>31</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5" dirty="0">
                          <a:latin typeface="Trebuchet MS"/>
                          <a:cs typeface="Trebuchet MS"/>
                        </a:rPr>
                        <a:t>11</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45" dirty="0">
                          <a:latin typeface="Trebuchet MS"/>
                          <a:cs typeface="Trebuchet MS"/>
                        </a:rPr>
                        <a:t>94kmph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1.897</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0" dirty="0">
                          <a:latin typeface="Trebuchet MS"/>
                          <a:cs typeface="Trebuchet MS"/>
                        </a:rPr>
                        <a:t>Late</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Trebuchet MS"/>
                          <a:cs typeface="Trebuchet MS"/>
                        </a:rPr>
                        <a:t>1323.578</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Trebuchet MS"/>
                          <a:cs typeface="Trebuchet MS"/>
                        </a:rPr>
                        <a:t>53</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Trebuchet MS"/>
                          <a:cs typeface="Trebuchet MS"/>
                        </a:rPr>
                        <a:t>24</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Trebuchet MS"/>
                          <a:cs typeface="Trebuchet MS"/>
                        </a:rPr>
                        <a:t>24</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5" dirty="0">
                          <a:latin typeface="Trebuchet MS"/>
                          <a:cs typeface="Trebuchet MS"/>
                        </a:rPr>
                        <a:t>12</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45" dirty="0">
                          <a:latin typeface="Trebuchet MS"/>
                          <a:cs typeface="Trebuchet MS"/>
                        </a:rPr>
                        <a:t>26kmph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0.361</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0" dirty="0">
                          <a:latin typeface="Trebuchet MS"/>
                          <a:cs typeface="Trebuchet MS"/>
                        </a:rPr>
                        <a:t>Late</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Trebuchet MS"/>
                          <a:cs typeface="Trebuchet MS"/>
                        </a:rPr>
                        <a:t>1313.742</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Trebuchet MS"/>
                          <a:cs typeface="Trebuchet MS"/>
                        </a:rPr>
                        <a:t>84</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Trebuchet MS"/>
                          <a:cs typeface="Trebuchet MS"/>
                        </a:rPr>
                        <a:t>51</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Trebuchet MS"/>
                          <a:cs typeface="Trebuchet MS"/>
                        </a:rPr>
                        <a:t>27</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5" dirty="0">
                          <a:latin typeface="Trebuchet MS"/>
                          <a:cs typeface="Trebuchet MS"/>
                        </a:rPr>
                        <a:t>10</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45" dirty="0">
                          <a:latin typeface="Trebuchet MS"/>
                          <a:cs typeface="Trebuchet MS"/>
                        </a:rPr>
                        <a:t>93kmph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1.467</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Trebuchet MS"/>
                          <a:cs typeface="Trebuchet MS"/>
                        </a:rPr>
                        <a:t>Abrupt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Trebuchet MS"/>
                          <a:cs typeface="Trebuchet MS"/>
                        </a:rPr>
                        <a:t>1307.085</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Trebuchet MS"/>
                          <a:cs typeface="Trebuchet MS"/>
                        </a:rPr>
                        <a:t>51</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Trebuchet MS"/>
                          <a:cs typeface="Trebuchet MS"/>
                        </a:rPr>
                        <a:t>50</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Trebuchet MS"/>
                          <a:cs typeface="Trebuchet MS"/>
                        </a:rPr>
                        <a:t>28</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5" dirty="0">
                          <a:latin typeface="Trebuchet MS"/>
                          <a:cs typeface="Trebuchet MS"/>
                        </a:rPr>
                        <a:t>10</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45" dirty="0">
                          <a:latin typeface="Trebuchet MS"/>
                          <a:cs typeface="Trebuchet MS"/>
                        </a:rPr>
                        <a:t>99kmph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2.861</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0" dirty="0">
                          <a:latin typeface="Trebuchet MS"/>
                          <a:cs typeface="Trebuchet MS"/>
                        </a:rPr>
                        <a:t>Late</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Trebuchet MS"/>
                          <a:cs typeface="Trebuchet MS"/>
                        </a:rPr>
                        <a:t>1302.055</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Trebuchet MS"/>
                          <a:cs typeface="Trebuchet MS"/>
                        </a:rPr>
                        <a:t>51</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Trebuchet MS"/>
                          <a:cs typeface="Trebuchet MS"/>
                        </a:rPr>
                        <a:t>49</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Trebuchet MS"/>
                          <a:cs typeface="Trebuchet MS"/>
                        </a:rPr>
                        <a:t>28</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5" dirty="0">
                          <a:latin typeface="Trebuchet MS"/>
                          <a:cs typeface="Trebuchet MS"/>
                        </a:rPr>
                        <a:t>13</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45" dirty="0">
                          <a:latin typeface="Trebuchet MS"/>
                          <a:cs typeface="Trebuchet MS"/>
                        </a:rPr>
                        <a:t>94kmph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2.527</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0" dirty="0">
                          <a:latin typeface="Trebuchet MS"/>
                          <a:cs typeface="Trebuchet MS"/>
                        </a:rPr>
                        <a:t>Late</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Trebuchet MS"/>
                          <a:cs typeface="Trebuchet MS"/>
                        </a:rPr>
                        <a:t>1299.639</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Trebuchet MS"/>
                          <a:cs typeface="Trebuchet MS"/>
                        </a:rPr>
                        <a:t>49</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Trebuchet MS"/>
                          <a:cs typeface="Trebuchet MS"/>
                        </a:rPr>
                        <a:t>27</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Trebuchet MS"/>
                          <a:cs typeface="Trebuchet MS"/>
                        </a:rPr>
                        <a:t>26</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5" dirty="0">
                          <a:latin typeface="Trebuchet MS"/>
                          <a:cs typeface="Trebuchet MS"/>
                        </a:rPr>
                        <a:t>11</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45" dirty="0">
                          <a:latin typeface="Trebuchet MS"/>
                          <a:cs typeface="Trebuchet MS"/>
                        </a:rPr>
                        <a:t>27kmph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0.421</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0" dirty="0">
                          <a:latin typeface="Trebuchet MS"/>
                          <a:cs typeface="Trebuchet MS"/>
                        </a:rPr>
                        <a:t>Late</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Trebuchet MS"/>
                          <a:cs typeface="Trebuchet MS"/>
                        </a:rPr>
                        <a:t>1293.503</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Trebuchet MS"/>
                          <a:cs typeface="Trebuchet MS"/>
                        </a:rPr>
                        <a:t>76</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Trebuchet MS"/>
                          <a:cs typeface="Trebuchet MS"/>
                        </a:rPr>
                        <a:t>51</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Trebuchet MS"/>
                          <a:cs typeface="Trebuchet MS"/>
                        </a:rPr>
                        <a:t>26</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5" dirty="0">
                          <a:latin typeface="Trebuchet MS"/>
                          <a:cs typeface="Trebuchet MS"/>
                        </a:rPr>
                        <a:t>14</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45" dirty="0">
                          <a:latin typeface="Trebuchet MS"/>
                          <a:cs typeface="Trebuchet MS"/>
                        </a:rPr>
                        <a:t>91kmph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a:t>
                      </a:r>
                      <a:r>
                        <a:rPr sz="800" spc="-55" dirty="0">
                          <a:latin typeface="Trebuchet MS"/>
                          <a:cs typeface="Trebuchet MS"/>
                        </a:rPr>
                        <a:t>3.23</a:t>
                      </a:r>
                      <a:r>
                        <a:rPr sz="800" spc="-50"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0" dirty="0">
                          <a:latin typeface="Trebuchet MS"/>
                          <a:cs typeface="Trebuchet MS"/>
                        </a:rPr>
                        <a:t>Late</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Trebuchet MS"/>
                          <a:cs typeface="Trebuchet MS"/>
                        </a:rPr>
                        <a:t>1287.21</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Trebuchet MS"/>
                          <a:cs typeface="Trebuchet MS"/>
                        </a:rPr>
                        <a:t>47</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Trebuchet MS"/>
                          <a:cs typeface="Trebuchet MS"/>
                        </a:rPr>
                        <a:t>45</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Trebuchet MS"/>
                          <a:cs typeface="Trebuchet MS"/>
                        </a:rPr>
                        <a:t>29</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Trebuchet MS"/>
                          <a:cs typeface="Trebuchet MS"/>
                        </a:rPr>
                        <a:t>7</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45" dirty="0">
                          <a:latin typeface="Trebuchet MS"/>
                          <a:cs typeface="Trebuchet MS"/>
                        </a:rPr>
                        <a:t>97kmph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2.555</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0" dirty="0">
                          <a:latin typeface="Trebuchet MS"/>
                          <a:cs typeface="Trebuchet MS"/>
                        </a:rPr>
                        <a:t>Late</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Trebuchet MS"/>
                          <a:cs typeface="Trebuchet MS"/>
                        </a:rPr>
                        <a:t>1278.807</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Trebuchet MS"/>
                          <a:cs typeface="Trebuchet MS"/>
                        </a:rPr>
                        <a:t>50</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Trebuchet MS"/>
                          <a:cs typeface="Trebuchet MS"/>
                        </a:rPr>
                        <a:t>44</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Trebuchet MS"/>
                          <a:cs typeface="Trebuchet MS"/>
                        </a:rPr>
                        <a:t>28</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5" dirty="0">
                          <a:latin typeface="Trebuchet MS"/>
                          <a:cs typeface="Trebuchet MS"/>
                        </a:rPr>
                        <a:t>12</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45" dirty="0">
                          <a:latin typeface="Trebuchet MS"/>
                          <a:cs typeface="Trebuchet MS"/>
                        </a:rPr>
                        <a:t>93kmph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2.603</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0" dirty="0">
                          <a:latin typeface="Trebuchet MS"/>
                          <a:cs typeface="Trebuchet MS"/>
                        </a:rPr>
                        <a:t>Late</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Trebuchet MS"/>
                          <a:cs typeface="Trebuchet MS"/>
                        </a:rPr>
                        <a:t>1270.466</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Trebuchet MS"/>
                          <a:cs typeface="Trebuchet MS"/>
                        </a:rPr>
                        <a:t>83</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Trebuchet MS"/>
                          <a:cs typeface="Trebuchet MS"/>
                        </a:rPr>
                        <a:t>44</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Trebuchet MS"/>
                          <a:cs typeface="Trebuchet MS"/>
                        </a:rPr>
                        <a:t>23</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5" dirty="0">
                          <a:latin typeface="Trebuchet MS"/>
                          <a:cs typeface="Trebuchet MS"/>
                        </a:rPr>
                        <a:t>14</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45" dirty="0">
                          <a:latin typeface="Trebuchet MS"/>
                          <a:cs typeface="Trebuchet MS"/>
                        </a:rPr>
                        <a:t>96kmph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2.943</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0" dirty="0">
                          <a:latin typeface="Trebuchet MS"/>
                          <a:cs typeface="Trebuchet MS"/>
                        </a:rPr>
                        <a:t>Late</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23392" y="846095"/>
            <a:ext cx="344800" cy="85114"/>
          </a:xfrm>
          <a:custGeom>
            <a:avLst/>
            <a:gdLst/>
            <a:ahLst/>
            <a:cxnLst/>
            <a:rect l="l" t="t" r="r" b="b"/>
            <a:pathLst>
              <a:path w="403225" h="132715">
                <a:moveTo>
                  <a:pt x="402882" y="0"/>
                </a:moveTo>
                <a:lnTo>
                  <a:pt x="0" y="0"/>
                </a:lnTo>
                <a:lnTo>
                  <a:pt x="0" y="132199"/>
                </a:lnTo>
                <a:lnTo>
                  <a:pt x="402882" y="132199"/>
                </a:lnTo>
                <a:lnTo>
                  <a:pt x="402882" y="0"/>
                </a:lnTo>
                <a:close/>
              </a:path>
            </a:pathLst>
          </a:custGeom>
          <a:solidFill>
            <a:srgbClr val="058A1B">
              <a:alpha val="39999"/>
            </a:srgbClr>
          </a:solidFill>
        </p:spPr>
        <p:txBody>
          <a:bodyPr wrap="square" lIns="0" tIns="0" rIns="0" bIns="0" rtlCol="0"/>
          <a:lstStyle/>
          <a:p>
            <a:endParaRPr/>
          </a:p>
        </p:txBody>
      </p:sp>
      <p:sp>
        <p:nvSpPr>
          <p:cNvPr id="3" name="object 3"/>
          <p:cNvSpPr/>
          <p:nvPr/>
        </p:nvSpPr>
        <p:spPr>
          <a:xfrm>
            <a:off x="5185406" y="846095"/>
            <a:ext cx="0" cy="85114"/>
          </a:xfrm>
          <a:custGeom>
            <a:avLst/>
            <a:gdLst/>
            <a:ahLst/>
            <a:cxnLst/>
            <a:rect l="l" t="t" r="r" b="b"/>
            <a:pathLst>
              <a:path h="132715">
                <a:moveTo>
                  <a:pt x="0" y="0"/>
                </a:moveTo>
                <a:lnTo>
                  <a:pt x="0" y="132199"/>
                </a:lnTo>
                <a:lnTo>
                  <a:pt x="0" y="0"/>
                </a:lnTo>
                <a:close/>
              </a:path>
            </a:pathLst>
          </a:custGeom>
          <a:solidFill>
            <a:srgbClr val="058A1B">
              <a:alpha val="39999"/>
            </a:srgbClr>
          </a:solidFill>
        </p:spPr>
        <p:txBody>
          <a:bodyPr wrap="square" lIns="0" tIns="0" rIns="0" bIns="0" rtlCol="0"/>
          <a:lstStyle/>
          <a:p>
            <a:endParaRPr/>
          </a:p>
        </p:txBody>
      </p:sp>
      <p:sp>
        <p:nvSpPr>
          <p:cNvPr id="4" name="object 4"/>
          <p:cNvSpPr/>
          <p:nvPr/>
        </p:nvSpPr>
        <p:spPr>
          <a:xfrm>
            <a:off x="5523391" y="1047681"/>
            <a:ext cx="186246" cy="85114"/>
          </a:xfrm>
          <a:custGeom>
            <a:avLst/>
            <a:gdLst/>
            <a:ahLst/>
            <a:cxnLst/>
            <a:rect l="l" t="t" r="r" b="b"/>
            <a:pathLst>
              <a:path w="217804" h="132714">
                <a:moveTo>
                  <a:pt x="217353" y="0"/>
                </a:moveTo>
                <a:lnTo>
                  <a:pt x="0" y="0"/>
                </a:lnTo>
                <a:lnTo>
                  <a:pt x="0" y="132199"/>
                </a:lnTo>
                <a:lnTo>
                  <a:pt x="217353" y="132199"/>
                </a:lnTo>
                <a:lnTo>
                  <a:pt x="217353" y="0"/>
                </a:lnTo>
                <a:close/>
              </a:path>
            </a:pathLst>
          </a:custGeom>
          <a:solidFill>
            <a:srgbClr val="FF6100">
              <a:alpha val="39999"/>
            </a:srgbClr>
          </a:solidFill>
        </p:spPr>
        <p:txBody>
          <a:bodyPr wrap="square" lIns="0" tIns="0" rIns="0" bIns="0" rtlCol="0"/>
          <a:lstStyle/>
          <a:p>
            <a:endParaRPr/>
          </a:p>
        </p:txBody>
      </p:sp>
      <p:sp>
        <p:nvSpPr>
          <p:cNvPr id="5" name="object 5"/>
          <p:cNvSpPr/>
          <p:nvPr/>
        </p:nvSpPr>
        <p:spPr>
          <a:xfrm>
            <a:off x="5523391" y="644509"/>
            <a:ext cx="186246" cy="85114"/>
          </a:xfrm>
          <a:custGeom>
            <a:avLst/>
            <a:gdLst/>
            <a:ahLst/>
            <a:cxnLst/>
            <a:rect l="l" t="t" r="r" b="b"/>
            <a:pathLst>
              <a:path w="217804" h="132715">
                <a:moveTo>
                  <a:pt x="217353" y="0"/>
                </a:moveTo>
                <a:lnTo>
                  <a:pt x="0" y="0"/>
                </a:lnTo>
                <a:lnTo>
                  <a:pt x="0" y="132199"/>
                </a:lnTo>
                <a:lnTo>
                  <a:pt x="217353" y="132199"/>
                </a:lnTo>
                <a:lnTo>
                  <a:pt x="217353" y="0"/>
                </a:lnTo>
                <a:close/>
              </a:path>
            </a:pathLst>
          </a:custGeom>
          <a:solidFill>
            <a:srgbClr val="FF6100">
              <a:alpha val="39999"/>
            </a:srgbClr>
          </a:solidFill>
        </p:spPr>
        <p:txBody>
          <a:bodyPr wrap="square" lIns="0" tIns="0" rIns="0" bIns="0" rtlCol="0"/>
          <a:lstStyle/>
          <a:p>
            <a:endParaRPr/>
          </a:p>
        </p:txBody>
      </p:sp>
      <p:graphicFrame>
        <p:nvGraphicFramePr>
          <p:cNvPr id="7" name="object 7"/>
          <p:cNvGraphicFramePr>
            <a:graphicFrameLocks noGrp="1"/>
          </p:cNvGraphicFramePr>
          <p:nvPr/>
        </p:nvGraphicFramePr>
        <p:xfrm>
          <a:off x="532134" y="586433"/>
          <a:ext cx="5527666" cy="1407436"/>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195477">
                <a:tc>
                  <a:txBody>
                    <a:bodyPr/>
                    <a:lstStyle/>
                    <a:p>
                      <a:pPr marL="67945">
                        <a:lnSpc>
                          <a:spcPct val="100000"/>
                        </a:lnSpc>
                        <a:spcBef>
                          <a:spcPts val="509"/>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Trebuchet MS"/>
                          <a:cs typeface="Trebuchet MS"/>
                        </a:rPr>
                        <a:t>1263.534</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Trebuchet MS"/>
                          <a:cs typeface="Trebuchet MS"/>
                        </a:rPr>
                        <a:t>47</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Trebuchet MS"/>
                          <a:cs typeface="Trebuchet MS"/>
                        </a:rPr>
                        <a:t>44</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Trebuchet MS"/>
                          <a:cs typeface="Trebuchet MS"/>
                        </a:rPr>
                        <a:t>16</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5" dirty="0">
                          <a:latin typeface="Trebuchet MS"/>
                          <a:cs typeface="Trebuchet MS"/>
                        </a:rPr>
                        <a:t>10</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40" dirty="0">
                          <a:latin typeface="Trebuchet MS"/>
                          <a:cs typeface="Trebuchet MS"/>
                        </a:rPr>
                        <a:t>98kmph</a:t>
                      </a:r>
                      <a:r>
                        <a:rPr sz="800" spc="-55" dirty="0">
                          <a:latin typeface="Trebuchet MS"/>
                          <a:cs typeface="Trebuchet MS"/>
                        </a:rPr>
                        <a:t> </a:t>
                      </a:r>
                      <a:r>
                        <a:rPr sz="800" spc="-150" dirty="0">
                          <a:latin typeface="Trebuchet MS"/>
                          <a:cs typeface="Trebuchet MS"/>
                        </a:rPr>
                        <a:t>/</a:t>
                      </a:r>
                      <a:r>
                        <a:rPr sz="800" spc="-55" dirty="0">
                          <a:latin typeface="Trebuchet MS"/>
                          <a:cs typeface="Trebuchet MS"/>
                        </a:rPr>
                        <a:t> </a:t>
                      </a:r>
                      <a:r>
                        <a:rPr sz="800" spc="-45" dirty="0">
                          <a:latin typeface="Trebuchet MS"/>
                          <a:cs typeface="Trebuchet MS"/>
                        </a:rPr>
                        <a:t>3.372</a:t>
                      </a:r>
                      <a:r>
                        <a:rPr sz="800" spc="-50"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0" dirty="0">
                          <a:latin typeface="Trebuchet MS"/>
                          <a:cs typeface="Trebuchet MS"/>
                        </a:rPr>
                        <a:t>Late</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Trebuchet MS"/>
                          <a:cs typeface="Trebuchet MS"/>
                        </a:rPr>
                        <a:t>1262.237</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Trebuchet MS"/>
                          <a:cs typeface="Trebuchet MS"/>
                        </a:rPr>
                        <a:t>13</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Trebuchet MS"/>
                          <a:cs typeface="Trebuchet MS"/>
                        </a:rPr>
                        <a:t>10</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Trebuchet MS"/>
                          <a:cs typeface="Trebuchet MS"/>
                        </a:rPr>
                        <a:t>22</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Trebuchet MS"/>
                          <a:cs typeface="Trebuchet MS"/>
                        </a:rPr>
                        <a:t>9</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40" dirty="0">
                          <a:latin typeface="Trebuchet MS"/>
                          <a:cs typeface="Trebuchet MS"/>
                        </a:rPr>
                        <a:t>23kmph</a:t>
                      </a:r>
                      <a:r>
                        <a:rPr sz="800" spc="-55" dirty="0">
                          <a:latin typeface="Trebuchet MS"/>
                          <a:cs typeface="Trebuchet MS"/>
                        </a:rPr>
                        <a:t> </a:t>
                      </a:r>
                      <a:r>
                        <a:rPr sz="800" spc="-150" dirty="0">
                          <a:latin typeface="Trebuchet MS"/>
                          <a:cs typeface="Trebuchet MS"/>
                        </a:rPr>
                        <a:t>/</a:t>
                      </a:r>
                      <a:r>
                        <a:rPr sz="800" spc="-55" dirty="0">
                          <a:latin typeface="Trebuchet MS"/>
                          <a:cs typeface="Trebuchet MS"/>
                        </a:rPr>
                        <a:t> </a:t>
                      </a:r>
                      <a:r>
                        <a:rPr sz="800" spc="-45" dirty="0">
                          <a:latin typeface="Trebuchet MS"/>
                          <a:cs typeface="Trebuchet MS"/>
                        </a:rPr>
                        <a:t>0.168</a:t>
                      </a:r>
                      <a:r>
                        <a:rPr sz="800" spc="-50"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Trebuchet MS"/>
                          <a:cs typeface="Trebuchet MS"/>
                        </a:rPr>
                        <a:t>Smooth</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Trebuchet MS"/>
                          <a:cs typeface="Trebuchet MS"/>
                        </a:rPr>
                        <a:t>1254.976</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Trebuchet MS"/>
                          <a:cs typeface="Trebuchet MS"/>
                        </a:rPr>
                        <a:t>48</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Trebuchet MS"/>
                          <a:cs typeface="Trebuchet MS"/>
                        </a:rPr>
                        <a:t>26</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Trebuchet MS"/>
                          <a:cs typeface="Trebuchet MS"/>
                        </a:rPr>
                        <a:t>27</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5" dirty="0">
                          <a:latin typeface="Trebuchet MS"/>
                          <a:cs typeface="Trebuchet MS"/>
                        </a:rPr>
                        <a:t>11</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40" dirty="0">
                          <a:latin typeface="Trebuchet MS"/>
                          <a:cs typeface="Trebuchet MS"/>
                        </a:rPr>
                        <a:t>99kmph</a:t>
                      </a:r>
                      <a:r>
                        <a:rPr sz="800" spc="-55" dirty="0">
                          <a:latin typeface="Trebuchet MS"/>
                          <a:cs typeface="Trebuchet MS"/>
                        </a:rPr>
                        <a:t> </a:t>
                      </a:r>
                      <a:r>
                        <a:rPr sz="800" spc="-150" dirty="0">
                          <a:latin typeface="Trebuchet MS"/>
                          <a:cs typeface="Trebuchet MS"/>
                        </a:rPr>
                        <a:t>/</a:t>
                      </a:r>
                      <a:r>
                        <a:rPr sz="800" spc="-55" dirty="0">
                          <a:latin typeface="Trebuchet MS"/>
                          <a:cs typeface="Trebuchet MS"/>
                        </a:rPr>
                        <a:t> </a:t>
                      </a:r>
                      <a:r>
                        <a:rPr sz="800" spc="-45" dirty="0">
                          <a:latin typeface="Trebuchet MS"/>
                          <a:cs typeface="Trebuchet MS"/>
                        </a:rPr>
                        <a:t>2.788</a:t>
                      </a:r>
                      <a:r>
                        <a:rPr sz="800" spc="-50"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0" dirty="0">
                          <a:latin typeface="Trebuchet MS"/>
                          <a:cs typeface="Trebuchet MS"/>
                        </a:rPr>
                        <a:t>Late</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Trebuchet MS"/>
                          <a:cs typeface="Trebuchet MS"/>
                        </a:rPr>
                        <a:t>1247.012</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Trebuchet MS"/>
                          <a:cs typeface="Trebuchet MS"/>
                        </a:rPr>
                        <a:t>50</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Trebuchet MS"/>
                          <a:cs typeface="Trebuchet MS"/>
                        </a:rPr>
                        <a:t>28</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Trebuchet MS"/>
                          <a:cs typeface="Trebuchet MS"/>
                        </a:rPr>
                        <a:t>28</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5" dirty="0">
                          <a:latin typeface="Trebuchet MS"/>
                          <a:cs typeface="Trebuchet MS"/>
                        </a:rPr>
                        <a:t>14</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Trebuchet MS"/>
                          <a:cs typeface="Trebuchet MS"/>
                        </a:rPr>
                        <a:t>1236.32</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Trebuchet MS"/>
                          <a:cs typeface="Trebuchet MS"/>
                        </a:rPr>
                        <a:t>47</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Trebuchet MS"/>
                          <a:cs typeface="Trebuchet MS"/>
                        </a:rPr>
                        <a:t>28</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Trebuchet MS"/>
                          <a:cs typeface="Trebuchet MS"/>
                        </a:rPr>
                        <a:t>27</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5" dirty="0">
                          <a:latin typeface="Trebuchet MS"/>
                          <a:cs typeface="Trebuchet MS"/>
                        </a:rPr>
                        <a:t>12</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Trebuchet MS"/>
                          <a:cs typeface="Trebuchet MS"/>
                        </a:rPr>
                        <a:t>1229.945</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Trebuchet MS"/>
                          <a:cs typeface="Trebuchet MS"/>
                        </a:rPr>
                        <a:t>48</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Trebuchet MS"/>
                          <a:cs typeface="Trebuchet MS"/>
                        </a:rPr>
                        <a:t>46</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Trebuchet MS"/>
                          <a:cs typeface="Trebuchet MS"/>
                        </a:rPr>
                        <a:t>17</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Trebuchet MS"/>
                          <a:cs typeface="Trebuchet MS"/>
                        </a:rPr>
                        <a:t>9</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Trebuchet MS"/>
                          <a:cs typeface="Trebuchet MS"/>
                        </a:rPr>
                        <a:t>1228.414</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Trebuchet MS"/>
                          <a:cs typeface="Trebuchet MS"/>
                        </a:rPr>
                        <a:t>35</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Trebuchet MS"/>
                          <a:cs typeface="Trebuchet MS"/>
                        </a:rPr>
                        <a:t>25</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Trebuchet MS"/>
                          <a:cs typeface="Trebuchet MS"/>
                        </a:rPr>
                        <a:t>25</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5" dirty="0">
                          <a:latin typeface="Trebuchet MS"/>
                          <a:cs typeface="Trebuchet MS"/>
                        </a:rPr>
                        <a:t>13</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65"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314043" y="2109527"/>
            <a:ext cx="3724616" cy="163483"/>
          </a:xfrm>
          <a:prstGeom prst="rect">
            <a:avLst/>
          </a:prstGeom>
        </p:spPr>
        <p:txBody>
          <a:bodyPr vert="horz" wrap="square" lIns="0" tIns="9502" rIns="0" bIns="0" rtlCol="0">
            <a:spAutoFit/>
          </a:bodyPr>
          <a:lstStyle/>
          <a:p>
            <a:pPr marL="9502">
              <a:spcBef>
                <a:spcPts val="75"/>
              </a:spcBef>
            </a:pPr>
            <a:r>
              <a:rPr sz="1000" b="1" dirty="0">
                <a:latin typeface="Carlito"/>
                <a:cs typeface="Carlito"/>
              </a:rPr>
              <a:t>SPEED</a:t>
            </a:r>
            <a:r>
              <a:rPr sz="1000" b="1" spc="-22" dirty="0">
                <a:latin typeface="Carlito"/>
                <a:cs typeface="Carlito"/>
              </a:rPr>
              <a:t> </a:t>
            </a:r>
            <a:r>
              <a:rPr sz="1000" b="1" spc="-7" dirty="0">
                <a:latin typeface="Carlito"/>
                <a:cs typeface="Carlito"/>
              </a:rPr>
              <a:t>RESTRICTIONS</a:t>
            </a:r>
            <a:r>
              <a:rPr sz="1000" b="1" spc="-19" dirty="0">
                <a:latin typeface="Carlito"/>
                <a:cs typeface="Carlito"/>
              </a:rPr>
              <a:t> </a:t>
            </a:r>
            <a:r>
              <a:rPr sz="1000" b="1" spc="-7" dirty="0">
                <a:latin typeface="Carlito"/>
                <a:cs typeface="Carlito"/>
              </a:rPr>
              <a:t>OBSERVED</a:t>
            </a:r>
            <a:r>
              <a:rPr sz="1000" b="1" spc="-19" dirty="0">
                <a:latin typeface="Carlito"/>
                <a:cs typeface="Carlito"/>
              </a:rPr>
              <a:t> </a:t>
            </a:r>
            <a:r>
              <a:rPr sz="1000" b="1" dirty="0">
                <a:latin typeface="Carlito"/>
                <a:cs typeface="Carlito"/>
              </a:rPr>
              <a:t>BY</a:t>
            </a:r>
            <a:r>
              <a:rPr sz="1000" b="1" spc="-19" dirty="0">
                <a:latin typeface="Carlito"/>
                <a:cs typeface="Carlito"/>
              </a:rPr>
              <a:t> </a:t>
            </a:r>
            <a:r>
              <a:rPr sz="1000" b="1" dirty="0">
                <a:latin typeface="Carlito"/>
                <a:cs typeface="Carlito"/>
              </a:rPr>
              <a:t>THE</a:t>
            </a:r>
            <a:r>
              <a:rPr sz="1000" b="1" spc="-19" dirty="0">
                <a:latin typeface="Carlito"/>
                <a:cs typeface="Carlito"/>
              </a:rPr>
              <a:t> LP</a:t>
            </a:r>
            <a:endParaRPr sz="1000">
              <a:latin typeface="Carlito"/>
              <a:cs typeface="Carlito"/>
            </a:endParaRPr>
          </a:p>
        </p:txBody>
      </p:sp>
      <p:graphicFrame>
        <p:nvGraphicFramePr>
          <p:cNvPr id="9" name="object 9"/>
          <p:cNvGraphicFramePr>
            <a:graphicFrameLocks noGrp="1"/>
          </p:cNvGraphicFramePr>
          <p:nvPr/>
        </p:nvGraphicFramePr>
        <p:xfrm>
          <a:off x="532134" y="2402743"/>
          <a:ext cx="5560247" cy="441643"/>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259997">
                <a:tc>
                  <a:txBody>
                    <a:bodyPr/>
                    <a:lstStyle/>
                    <a:p>
                      <a:pPr marL="67945">
                        <a:lnSpc>
                          <a:spcPct val="100000"/>
                        </a:lnSpc>
                        <a:spcBef>
                          <a:spcPts val="509"/>
                        </a:spcBef>
                      </a:pPr>
                      <a:r>
                        <a:rPr sz="700" spc="-10" dirty="0">
                          <a:latin typeface="Trebuchet MS"/>
                          <a:cs typeface="Trebuchet MS"/>
                        </a:rPr>
                        <a:t>Section</a:t>
                      </a:r>
                      <a:endParaRPr sz="7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359"/>
                        </a:spcBef>
                      </a:pPr>
                      <a:r>
                        <a:rPr sz="700" spc="-40" dirty="0">
                          <a:latin typeface="Trebuchet MS"/>
                          <a:cs typeface="Trebuchet MS"/>
                        </a:rPr>
                        <a:t>SR</a:t>
                      </a:r>
                      <a:r>
                        <a:rPr sz="700" spc="-65" dirty="0">
                          <a:latin typeface="Trebuchet MS"/>
                          <a:cs typeface="Trebuchet MS"/>
                        </a:rPr>
                        <a:t> </a:t>
                      </a:r>
                      <a:r>
                        <a:rPr sz="700" spc="-60" dirty="0">
                          <a:latin typeface="Trebuchet MS"/>
                          <a:cs typeface="Trebuchet MS"/>
                        </a:rPr>
                        <a:t>Specified </a:t>
                      </a:r>
                      <a:r>
                        <a:rPr sz="700" spc="-10" dirty="0">
                          <a:latin typeface="Trebuchet MS"/>
                          <a:cs typeface="Trebuchet MS"/>
                        </a:rPr>
                        <a:t>Speed</a:t>
                      </a:r>
                      <a:endParaRPr sz="700">
                        <a:latin typeface="Trebuchet MS"/>
                        <a:cs typeface="Trebuchet MS"/>
                      </a:endParaRPr>
                    </a:p>
                  </a:txBody>
                  <a:tcPr marL="0" marR="0" marT="293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700" spc="-80" dirty="0">
                          <a:latin typeface="Trebuchet MS"/>
                          <a:cs typeface="Trebuchet MS"/>
                        </a:rPr>
                        <a:t>START</a:t>
                      </a:r>
                      <a:r>
                        <a:rPr sz="700" spc="-50" dirty="0">
                          <a:latin typeface="Trebuchet MS"/>
                          <a:cs typeface="Trebuchet MS"/>
                        </a:rPr>
                        <a:t> </a:t>
                      </a:r>
                      <a:r>
                        <a:rPr sz="700" spc="-20" dirty="0">
                          <a:latin typeface="Trebuchet MS"/>
                          <a:cs typeface="Trebuchet MS"/>
                        </a:rPr>
                        <a:t>FROM</a:t>
                      </a:r>
                      <a:endParaRPr sz="7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700" spc="-25" dirty="0">
                          <a:latin typeface="Trebuchet MS"/>
                          <a:cs typeface="Trebuchet MS"/>
                        </a:rPr>
                        <a:t>END</a:t>
                      </a:r>
                      <a:r>
                        <a:rPr sz="700" spc="-60" dirty="0">
                          <a:latin typeface="Trebuchet MS"/>
                          <a:cs typeface="Trebuchet MS"/>
                        </a:rPr>
                        <a:t> </a:t>
                      </a:r>
                      <a:r>
                        <a:rPr sz="700" spc="-25" dirty="0">
                          <a:latin typeface="Trebuchet MS"/>
                          <a:cs typeface="Trebuchet MS"/>
                        </a:rPr>
                        <a:t>AT</a:t>
                      </a:r>
                      <a:endParaRPr sz="7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359"/>
                        </a:spcBef>
                      </a:pPr>
                      <a:r>
                        <a:rPr sz="700" spc="-55" dirty="0">
                          <a:latin typeface="Trebuchet MS"/>
                          <a:cs typeface="Trebuchet MS"/>
                        </a:rPr>
                        <a:t>AVG</a:t>
                      </a:r>
                      <a:r>
                        <a:rPr sz="700" spc="-60" dirty="0">
                          <a:latin typeface="Trebuchet MS"/>
                          <a:cs typeface="Trebuchet MS"/>
                        </a:rPr>
                        <a:t> </a:t>
                      </a:r>
                      <a:r>
                        <a:rPr sz="700" spc="-50" dirty="0">
                          <a:latin typeface="Trebuchet MS"/>
                          <a:cs typeface="Trebuchet MS"/>
                        </a:rPr>
                        <a:t>Speed </a:t>
                      </a:r>
                      <a:r>
                        <a:rPr sz="700" spc="-10" dirty="0">
                          <a:latin typeface="Trebuchet MS"/>
                          <a:cs typeface="Trebuchet MS"/>
                        </a:rPr>
                        <a:t>Observed</a:t>
                      </a:r>
                      <a:endParaRPr sz="700">
                        <a:latin typeface="Trebuchet MS"/>
                        <a:cs typeface="Trebuchet MS"/>
                      </a:endParaRPr>
                    </a:p>
                  </a:txBody>
                  <a:tcPr marL="0" marR="0" marT="293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359"/>
                        </a:spcBef>
                      </a:pPr>
                      <a:r>
                        <a:rPr sz="700" spc="-35" dirty="0">
                          <a:latin typeface="Trebuchet MS"/>
                          <a:cs typeface="Trebuchet MS"/>
                        </a:rPr>
                        <a:t>Distance </a:t>
                      </a:r>
                      <a:r>
                        <a:rPr sz="700" spc="-80" dirty="0">
                          <a:latin typeface="Trebuchet MS"/>
                          <a:cs typeface="Trebuchet MS"/>
                        </a:rPr>
                        <a:t>Travelled</a:t>
                      </a:r>
                      <a:endParaRPr sz="700">
                        <a:latin typeface="Trebuchet MS"/>
                        <a:cs typeface="Trebuchet MS"/>
                      </a:endParaRPr>
                    </a:p>
                  </a:txBody>
                  <a:tcPr marL="0" marR="0" marT="293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71276">
                <a:tc>
                  <a:txBody>
                    <a:bodyPr/>
                    <a:lstStyle/>
                    <a:p>
                      <a:pPr marL="67945">
                        <a:lnSpc>
                          <a:spcPct val="100000"/>
                        </a:lnSpc>
                        <a:spcBef>
                          <a:spcPts val="535"/>
                        </a:spcBef>
                      </a:pPr>
                      <a:r>
                        <a:rPr sz="700" spc="-65" dirty="0">
                          <a:latin typeface="Trebuchet MS"/>
                          <a:cs typeface="Trebuchet MS"/>
                        </a:rPr>
                        <a:t>-</a:t>
                      </a:r>
                      <a:r>
                        <a:rPr sz="700" spc="-50" dirty="0">
                          <a:latin typeface="Trebuchet MS"/>
                          <a:cs typeface="Trebuchet MS"/>
                        </a:rPr>
                        <a:t>-</a:t>
                      </a:r>
                      <a:endParaRPr sz="7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700" spc="-65" dirty="0">
                          <a:latin typeface="Trebuchet MS"/>
                          <a:cs typeface="Trebuchet MS"/>
                        </a:rPr>
                        <a:t>-</a:t>
                      </a:r>
                      <a:r>
                        <a:rPr sz="700" spc="-50" dirty="0">
                          <a:latin typeface="Trebuchet MS"/>
                          <a:cs typeface="Trebuchet MS"/>
                        </a:rPr>
                        <a:t>-</a:t>
                      </a:r>
                      <a:endParaRPr sz="7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700" spc="-65" dirty="0">
                          <a:latin typeface="Trebuchet MS"/>
                          <a:cs typeface="Trebuchet MS"/>
                        </a:rPr>
                        <a:t>-</a:t>
                      </a:r>
                      <a:r>
                        <a:rPr sz="700" spc="-50" dirty="0">
                          <a:latin typeface="Trebuchet MS"/>
                          <a:cs typeface="Trebuchet MS"/>
                        </a:rPr>
                        <a:t>-</a:t>
                      </a:r>
                      <a:endParaRPr sz="7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700" spc="-65" dirty="0">
                          <a:latin typeface="Trebuchet MS"/>
                          <a:cs typeface="Trebuchet MS"/>
                        </a:rPr>
                        <a:t>-</a:t>
                      </a:r>
                      <a:r>
                        <a:rPr sz="700" spc="-50" dirty="0">
                          <a:latin typeface="Trebuchet MS"/>
                          <a:cs typeface="Trebuchet MS"/>
                        </a:rPr>
                        <a:t>-</a:t>
                      </a:r>
                      <a:endParaRPr sz="7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700" spc="105" dirty="0">
                          <a:latin typeface="Trebuchet MS"/>
                          <a:cs typeface="Trebuchet MS"/>
                        </a:rPr>
                        <a:t>**</a:t>
                      </a:r>
                      <a:endParaRPr sz="7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700" spc="105" dirty="0">
                          <a:latin typeface="Trebuchet MS"/>
                          <a:cs typeface="Trebuchet MS"/>
                        </a:rPr>
                        <a:t>**</a:t>
                      </a:r>
                      <a:endParaRPr sz="7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5031377" y="3339232"/>
            <a:ext cx="389869" cy="128240"/>
          </a:xfrm>
          <a:prstGeom prst="rect">
            <a:avLst/>
          </a:prstGeom>
          <a:solidFill>
            <a:srgbClr val="FF6100">
              <a:alpha val="39999"/>
            </a:srgbClr>
          </a:solidFill>
        </p:spPr>
        <p:txBody>
          <a:bodyPr vert="horz" wrap="square" lIns="0" tIns="0" rIns="0" bIns="0" rtlCol="0">
            <a:spAutoFit/>
          </a:bodyPr>
          <a:lstStyle/>
          <a:p>
            <a:pPr>
              <a:lnSpc>
                <a:spcPts val="1014"/>
              </a:lnSpc>
            </a:pPr>
            <a:r>
              <a:rPr sz="1000" spc="-52" dirty="0">
                <a:latin typeface="Trebuchet MS"/>
                <a:cs typeface="Trebuchet MS"/>
              </a:rPr>
              <a:t>Report</a:t>
            </a:r>
            <a:endParaRPr sz="1000">
              <a:latin typeface="Trebuchet MS"/>
              <a:cs typeface="Trebuchet MS"/>
            </a:endParaRPr>
          </a:p>
        </p:txBody>
      </p:sp>
      <p:sp>
        <p:nvSpPr>
          <p:cNvPr id="11" name="object 11"/>
          <p:cNvSpPr txBox="1"/>
          <p:nvPr/>
        </p:nvSpPr>
        <p:spPr>
          <a:xfrm>
            <a:off x="5441830" y="3314891"/>
            <a:ext cx="659193" cy="163483"/>
          </a:xfrm>
          <a:prstGeom prst="rect">
            <a:avLst/>
          </a:prstGeom>
        </p:spPr>
        <p:txBody>
          <a:bodyPr vert="horz" wrap="square" lIns="0" tIns="9502" rIns="0" bIns="0" rtlCol="0">
            <a:spAutoFit/>
          </a:bodyPr>
          <a:lstStyle/>
          <a:p>
            <a:pPr marL="9502">
              <a:spcBef>
                <a:spcPts val="75"/>
              </a:spcBef>
            </a:pPr>
            <a:r>
              <a:rPr sz="1000" spc="-60" dirty="0">
                <a:latin typeface="Trebuchet MS"/>
                <a:cs typeface="Trebuchet MS"/>
              </a:rPr>
              <a:t>checked</a:t>
            </a:r>
            <a:r>
              <a:rPr sz="1000" spc="-37" dirty="0">
                <a:latin typeface="Trebuchet MS"/>
                <a:cs typeface="Trebuchet MS"/>
              </a:rPr>
              <a:t> </a:t>
            </a:r>
            <a:r>
              <a:rPr sz="1000" spc="-19" dirty="0">
                <a:latin typeface="Trebuchet MS"/>
                <a:cs typeface="Trebuchet MS"/>
              </a:rPr>
              <a:t>by</a:t>
            </a:r>
            <a:endParaRPr sz="1000">
              <a:latin typeface="Trebuchet MS"/>
              <a:cs typeface="Trebuchet MS"/>
            </a:endParaRPr>
          </a:p>
        </p:txBody>
      </p:sp>
      <p:sp>
        <p:nvSpPr>
          <p:cNvPr id="12" name="object 12"/>
          <p:cNvSpPr txBox="1"/>
          <p:nvPr/>
        </p:nvSpPr>
        <p:spPr>
          <a:xfrm>
            <a:off x="271497" y="3086915"/>
            <a:ext cx="4561140" cy="637972"/>
          </a:xfrm>
          <a:prstGeom prst="rect">
            <a:avLst/>
          </a:prstGeom>
        </p:spPr>
        <p:txBody>
          <a:bodyPr vert="horz" wrap="square" lIns="0" tIns="9502" rIns="0" bIns="0" rtlCol="0">
            <a:spAutoFit/>
          </a:bodyPr>
          <a:lstStyle/>
          <a:p>
            <a:pPr marL="9502">
              <a:lnSpc>
                <a:spcPts val="658"/>
              </a:lnSpc>
              <a:spcBef>
                <a:spcPts val="75"/>
              </a:spcBef>
            </a:pPr>
            <a:r>
              <a:rPr sz="700" spc="-7">
                <a:latin typeface="Arial"/>
                <a:cs typeface="Arial"/>
              </a:rPr>
              <a:t>Re</a:t>
            </a:r>
            <a:r>
              <a:rPr sz="900" spc="-7">
                <a:latin typeface="Arial"/>
                <a:cs typeface="Arial"/>
              </a:rPr>
              <a:t>port:-</a:t>
            </a:r>
            <a:endParaRPr lang="en-US" sz="900" spc="-7" dirty="0">
              <a:latin typeface="Arial"/>
              <a:cs typeface="Arial"/>
            </a:endParaRPr>
          </a:p>
          <a:p>
            <a:pPr marL="9502">
              <a:lnSpc>
                <a:spcPts val="658"/>
              </a:lnSpc>
              <a:spcBef>
                <a:spcPts val="75"/>
              </a:spcBef>
            </a:pPr>
            <a:endParaRPr sz="900">
              <a:latin typeface="Arial"/>
              <a:cs typeface="Arial"/>
            </a:endParaRPr>
          </a:p>
          <a:p>
            <a:pPr marL="9502" marR="3801">
              <a:lnSpc>
                <a:spcPts val="599"/>
              </a:lnSpc>
              <a:spcBef>
                <a:spcPts val="60"/>
              </a:spcBef>
              <a:tabLst>
                <a:tab pos="892251" algn="l"/>
              </a:tabLst>
            </a:pPr>
            <a:r>
              <a:rPr sz="900" dirty="0">
                <a:latin typeface="Arial"/>
                <a:cs typeface="Arial"/>
              </a:rPr>
              <a:t>Late</a:t>
            </a:r>
            <a:r>
              <a:rPr sz="900" spc="-11" dirty="0">
                <a:latin typeface="Arial"/>
                <a:cs typeface="Arial"/>
              </a:rPr>
              <a:t> </a:t>
            </a:r>
            <a:r>
              <a:rPr sz="900" spc="-7" dirty="0">
                <a:latin typeface="Arial"/>
                <a:cs typeface="Arial"/>
              </a:rPr>
              <a:t>controlling</a:t>
            </a:r>
            <a:r>
              <a:rPr sz="900" spc="-11" dirty="0">
                <a:latin typeface="Arial"/>
                <a:cs typeface="Arial"/>
              </a:rPr>
              <a:t> </a:t>
            </a:r>
            <a:r>
              <a:rPr sz="900" dirty="0">
                <a:latin typeface="Arial"/>
                <a:cs typeface="Arial"/>
              </a:rPr>
              <a:t>13</a:t>
            </a:r>
            <a:r>
              <a:rPr sz="900" spc="-7" dirty="0">
                <a:latin typeface="Arial"/>
                <a:cs typeface="Arial"/>
              </a:rPr>
              <a:t> </a:t>
            </a:r>
            <a:r>
              <a:rPr sz="900" dirty="0">
                <a:latin typeface="Arial"/>
                <a:cs typeface="Arial"/>
              </a:rPr>
              <a:t>Times</a:t>
            </a:r>
            <a:r>
              <a:rPr sz="900" spc="-11" dirty="0">
                <a:latin typeface="Arial"/>
                <a:cs typeface="Arial"/>
              </a:rPr>
              <a:t> </a:t>
            </a:r>
            <a:r>
              <a:rPr sz="900" dirty="0">
                <a:latin typeface="Arial"/>
                <a:cs typeface="Arial"/>
              </a:rPr>
              <a:t>but</a:t>
            </a:r>
            <a:r>
              <a:rPr sz="900" spc="-7" dirty="0">
                <a:latin typeface="Arial"/>
                <a:cs typeface="Arial"/>
              </a:rPr>
              <a:t> </a:t>
            </a:r>
            <a:r>
              <a:rPr sz="900" dirty="0">
                <a:latin typeface="Arial"/>
                <a:cs typeface="Arial"/>
              </a:rPr>
              <a:t>timimg</a:t>
            </a:r>
            <a:r>
              <a:rPr sz="900" spc="-11" dirty="0">
                <a:latin typeface="Arial"/>
                <a:cs typeface="Arial"/>
              </a:rPr>
              <a:t> </a:t>
            </a:r>
            <a:r>
              <a:rPr sz="900" dirty="0">
                <a:latin typeface="Arial"/>
                <a:cs typeface="Arial"/>
              </a:rPr>
              <a:t>not</a:t>
            </a:r>
            <a:r>
              <a:rPr sz="900" spc="-11" dirty="0">
                <a:latin typeface="Arial"/>
                <a:cs typeface="Arial"/>
              </a:rPr>
              <a:t> </a:t>
            </a:r>
            <a:r>
              <a:rPr sz="900" spc="-7" dirty="0">
                <a:latin typeface="Arial"/>
                <a:cs typeface="Arial"/>
              </a:rPr>
              <a:t>showing </a:t>
            </a:r>
            <a:r>
              <a:rPr sz="900" dirty="0">
                <a:latin typeface="Arial"/>
                <a:cs typeface="Arial"/>
              </a:rPr>
              <a:t>in</a:t>
            </a:r>
            <a:r>
              <a:rPr sz="900" spc="-11" dirty="0">
                <a:latin typeface="Arial"/>
                <a:cs typeface="Arial"/>
              </a:rPr>
              <a:t> </a:t>
            </a:r>
            <a:r>
              <a:rPr sz="900" spc="-7" dirty="0">
                <a:latin typeface="Arial"/>
                <a:cs typeface="Arial"/>
              </a:rPr>
              <a:t>graph </a:t>
            </a:r>
            <a:r>
              <a:rPr sz="900">
                <a:latin typeface="Arial"/>
                <a:cs typeface="Arial"/>
              </a:rPr>
              <a:t>Abrupt</a:t>
            </a:r>
            <a:r>
              <a:rPr sz="900" spc="-19">
                <a:latin typeface="Arial"/>
                <a:cs typeface="Arial"/>
              </a:rPr>
              <a:t> </a:t>
            </a:r>
            <a:r>
              <a:rPr sz="900">
                <a:latin typeface="Arial"/>
                <a:cs typeface="Arial"/>
              </a:rPr>
              <a:t>Braking</a:t>
            </a:r>
            <a:endParaRPr lang="en-US" sz="900" dirty="0">
              <a:latin typeface="Arial"/>
              <a:cs typeface="Arial"/>
            </a:endParaRPr>
          </a:p>
          <a:p>
            <a:pPr marL="9502" marR="3801">
              <a:lnSpc>
                <a:spcPts val="599"/>
              </a:lnSpc>
              <a:spcBef>
                <a:spcPts val="60"/>
              </a:spcBef>
              <a:tabLst>
                <a:tab pos="892251" algn="l"/>
              </a:tabLst>
            </a:pPr>
            <a:endParaRPr lang="en-US" sz="900" spc="135" dirty="0">
              <a:latin typeface="Arial"/>
              <a:cs typeface="Arial"/>
            </a:endParaRPr>
          </a:p>
          <a:p>
            <a:pPr marL="9502" marR="3801">
              <a:lnSpc>
                <a:spcPts val="599"/>
              </a:lnSpc>
              <a:spcBef>
                <a:spcPts val="60"/>
              </a:spcBef>
              <a:tabLst>
                <a:tab pos="892251" algn="l"/>
              </a:tabLst>
            </a:pPr>
            <a:r>
              <a:rPr sz="900" spc="135">
                <a:latin typeface="Arial"/>
                <a:cs typeface="Arial"/>
              </a:rPr>
              <a:t> </a:t>
            </a:r>
            <a:r>
              <a:rPr sz="900" dirty="0">
                <a:latin typeface="Arial"/>
                <a:cs typeface="Arial"/>
              </a:rPr>
              <a:t>1</a:t>
            </a:r>
            <a:r>
              <a:rPr sz="900" spc="-15" dirty="0">
                <a:latin typeface="Arial"/>
                <a:cs typeface="Arial"/>
              </a:rPr>
              <a:t> Time</a:t>
            </a:r>
            <a:r>
              <a:rPr sz="900" dirty="0">
                <a:latin typeface="Arial"/>
                <a:cs typeface="Arial"/>
              </a:rPr>
              <a:t>	-------------</a:t>
            </a:r>
            <a:r>
              <a:rPr sz="900">
                <a:latin typeface="Arial"/>
                <a:cs typeface="Arial"/>
              </a:rPr>
              <a:t>do-----------------------</a:t>
            </a:r>
            <a:r>
              <a:rPr sz="900" spc="-37">
                <a:latin typeface="Arial"/>
                <a:cs typeface="Arial"/>
              </a:rPr>
              <a:t>-</a:t>
            </a:r>
            <a:endParaRPr lang="en-US" sz="900" spc="-37" dirty="0">
              <a:latin typeface="Arial"/>
              <a:cs typeface="Arial"/>
            </a:endParaRPr>
          </a:p>
          <a:p>
            <a:pPr marL="9502" marR="3801">
              <a:lnSpc>
                <a:spcPts val="599"/>
              </a:lnSpc>
              <a:spcBef>
                <a:spcPts val="60"/>
              </a:spcBef>
              <a:tabLst>
                <a:tab pos="892251" algn="l"/>
              </a:tabLst>
            </a:pPr>
            <a:endParaRPr sz="900">
              <a:latin typeface="Arial"/>
              <a:cs typeface="Arial"/>
            </a:endParaRPr>
          </a:p>
          <a:p>
            <a:pPr marL="9502">
              <a:lnSpc>
                <a:spcPts val="599"/>
              </a:lnSpc>
            </a:pPr>
            <a:r>
              <a:rPr sz="900" dirty="0">
                <a:latin typeface="Arial"/>
                <a:cs typeface="Arial"/>
              </a:rPr>
              <a:t>but</a:t>
            </a:r>
            <a:r>
              <a:rPr sz="900" spc="-26" dirty="0">
                <a:latin typeface="Arial"/>
                <a:cs typeface="Arial"/>
              </a:rPr>
              <a:t> </a:t>
            </a:r>
            <a:r>
              <a:rPr sz="900" dirty="0">
                <a:latin typeface="Arial"/>
                <a:cs typeface="Arial"/>
              </a:rPr>
              <a:t>LP</a:t>
            </a:r>
            <a:r>
              <a:rPr sz="900" spc="-22" dirty="0">
                <a:latin typeface="Arial"/>
                <a:cs typeface="Arial"/>
              </a:rPr>
              <a:t> </a:t>
            </a:r>
            <a:r>
              <a:rPr sz="900" dirty="0">
                <a:latin typeface="Arial"/>
                <a:cs typeface="Arial"/>
              </a:rPr>
              <a:t>warned</a:t>
            </a:r>
            <a:r>
              <a:rPr sz="900" spc="-22" dirty="0">
                <a:latin typeface="Arial"/>
                <a:cs typeface="Arial"/>
              </a:rPr>
              <a:t> </a:t>
            </a:r>
            <a:r>
              <a:rPr sz="900">
                <a:latin typeface="Arial"/>
                <a:cs typeface="Arial"/>
              </a:rPr>
              <a:t>and</a:t>
            </a:r>
            <a:r>
              <a:rPr sz="900" spc="-22">
                <a:latin typeface="Arial"/>
                <a:cs typeface="Arial"/>
              </a:rPr>
              <a:t> </a:t>
            </a:r>
            <a:r>
              <a:rPr sz="900" spc="-7">
                <a:latin typeface="Arial"/>
                <a:cs typeface="Arial"/>
              </a:rPr>
              <a:t>counselle</a:t>
            </a:r>
            <a:endParaRPr sz="900">
              <a:latin typeface="Arial"/>
              <a:cs typeface="Arial"/>
            </a:endParaRPr>
          </a:p>
        </p:txBody>
      </p:sp>
      <p:sp>
        <p:nvSpPr>
          <p:cNvPr id="13" name="object 13"/>
          <p:cNvSpPr txBox="1"/>
          <p:nvPr/>
        </p:nvSpPr>
        <p:spPr>
          <a:xfrm>
            <a:off x="5302716" y="3752775"/>
            <a:ext cx="611410" cy="178836"/>
          </a:xfrm>
          <a:prstGeom prst="rect">
            <a:avLst/>
          </a:prstGeom>
        </p:spPr>
        <p:txBody>
          <a:bodyPr vert="horz" wrap="square" lIns="0" tIns="24706" rIns="0" bIns="0" rtlCol="0">
            <a:spAutoFit/>
          </a:bodyPr>
          <a:lstStyle/>
          <a:p>
            <a:pPr marL="93596" marR="3801" indent="-84569">
              <a:lnSpc>
                <a:spcPts val="599"/>
              </a:lnSpc>
              <a:spcBef>
                <a:spcPts val="195"/>
              </a:spcBef>
            </a:pPr>
            <a:r>
              <a:rPr sz="600" dirty="0">
                <a:solidFill>
                  <a:srgbClr val="FF6100"/>
                </a:solidFill>
                <a:latin typeface="Arial"/>
                <a:cs typeface="Arial"/>
              </a:rPr>
              <a:t>sanjeev</a:t>
            </a:r>
            <a:r>
              <a:rPr sz="600" spc="-22" dirty="0">
                <a:solidFill>
                  <a:srgbClr val="FF6100"/>
                </a:solidFill>
                <a:latin typeface="Arial"/>
                <a:cs typeface="Arial"/>
              </a:rPr>
              <a:t> </a:t>
            </a:r>
            <a:r>
              <a:rPr sz="600" spc="-7" dirty="0">
                <a:solidFill>
                  <a:srgbClr val="FF6100"/>
                </a:solidFill>
                <a:latin typeface="Arial"/>
                <a:cs typeface="Arial"/>
              </a:rPr>
              <a:t>Mohan CLI/JHL</a:t>
            </a:r>
            <a:endParaRPr sz="6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6022" y="103711"/>
            <a:ext cx="1325989" cy="132705"/>
          </a:xfrm>
          <a:prstGeom prst="rect">
            <a:avLst/>
          </a:prstGeom>
        </p:spPr>
        <p:txBody>
          <a:bodyPr vert="horz" wrap="square" lIns="0" tIns="9502" rIns="0" bIns="0" rtlCol="0">
            <a:spAutoFit/>
          </a:bodyPr>
          <a:lstStyle/>
          <a:p>
            <a:pPr marL="9502">
              <a:spcBef>
                <a:spcPts val="75"/>
              </a:spcBef>
            </a:pPr>
            <a:r>
              <a:rPr sz="800" spc="-64" dirty="0">
                <a:solidFill>
                  <a:srgbClr val="1154CC"/>
                </a:solidFill>
                <a:latin typeface="Trebuchet MS"/>
                <a:cs typeface="Trebuchet MS"/>
              </a:rPr>
              <a:t>LP</a:t>
            </a:r>
            <a:r>
              <a:rPr sz="800" spc="-34" dirty="0">
                <a:solidFill>
                  <a:srgbClr val="1154CC"/>
                </a:solidFill>
                <a:latin typeface="Trebuchet MS"/>
                <a:cs typeface="Trebuchet MS"/>
              </a:rPr>
              <a:t> </a:t>
            </a:r>
            <a:r>
              <a:rPr sz="800" spc="-26" dirty="0">
                <a:solidFill>
                  <a:srgbClr val="1154CC"/>
                </a:solidFill>
                <a:latin typeface="Trebuchet MS"/>
                <a:cs typeface="Trebuchet MS"/>
              </a:rPr>
              <a:t>PERFORMANCE</a:t>
            </a:r>
            <a:r>
              <a:rPr sz="800" spc="-34" dirty="0">
                <a:solidFill>
                  <a:srgbClr val="1154CC"/>
                </a:solidFill>
                <a:latin typeface="Trebuchet MS"/>
                <a:cs typeface="Trebuchet MS"/>
              </a:rPr>
              <a:t> </a:t>
            </a:r>
            <a:r>
              <a:rPr sz="800" spc="-26" dirty="0">
                <a:solidFill>
                  <a:srgbClr val="1154CC"/>
                </a:solidFill>
                <a:latin typeface="Trebuchet MS"/>
                <a:cs typeface="Trebuchet MS"/>
              </a:rPr>
              <a:t>REPORT</a:t>
            </a:r>
            <a:endParaRPr sz="800">
              <a:latin typeface="Trebuchet MS"/>
              <a:cs typeface="Trebuchet MS"/>
            </a:endParaRPr>
          </a:p>
        </p:txBody>
      </p:sp>
      <p:pic>
        <p:nvPicPr>
          <p:cNvPr id="3" name="object 3"/>
          <p:cNvPicPr/>
          <p:nvPr/>
        </p:nvPicPr>
        <p:blipFill>
          <a:blip r:embed="rId2" cstate="print"/>
          <a:stretch>
            <a:fillRect/>
          </a:stretch>
        </p:blipFill>
        <p:spPr>
          <a:xfrm>
            <a:off x="1009742" y="781910"/>
            <a:ext cx="7306349" cy="2602293"/>
          </a:xfrm>
          <a:prstGeom prst="rect">
            <a:avLst/>
          </a:prstGeom>
        </p:spPr>
      </p:pic>
      <p:sp>
        <p:nvSpPr>
          <p:cNvPr id="4" name="object 4"/>
          <p:cNvSpPr txBox="1">
            <a:spLocks noGrp="1"/>
          </p:cNvSpPr>
          <p:nvPr>
            <p:ph type="ftr" sz="quarter" idx="4294967295"/>
          </p:nvPr>
        </p:nvSpPr>
        <p:spPr>
          <a:xfrm>
            <a:off x="533400" y="4495800"/>
            <a:ext cx="2276407" cy="89961"/>
          </a:xfrm>
          <a:prstGeom prst="rect">
            <a:avLst/>
          </a:prstGeom>
        </p:spPr>
        <p:txBody>
          <a:bodyPr vert="horz" wrap="square" lIns="0" tIns="0" rIns="0" bIns="0" rtlCol="0">
            <a:spAutoFit/>
          </a:bodyPr>
          <a:lstStyle/>
          <a:p>
            <a:pPr marL="9502">
              <a:lnSpc>
                <a:spcPts val="857"/>
              </a:lnSpc>
            </a:pPr>
            <a:r>
              <a:rPr sz="100" spc="-37" dirty="0"/>
              <a:t>Indian</a:t>
            </a:r>
            <a:r>
              <a:rPr sz="100" spc="-26" dirty="0"/>
              <a:t> </a:t>
            </a:r>
            <a:r>
              <a:rPr sz="100" spc="-34" dirty="0"/>
              <a:t>Railways</a:t>
            </a:r>
          </a:p>
        </p:txBody>
      </p:sp>
      <p:sp>
        <p:nvSpPr>
          <p:cNvPr id="5" name="object 5"/>
          <p:cNvSpPr txBox="1">
            <a:spLocks noGrp="1"/>
          </p:cNvSpPr>
          <p:nvPr>
            <p:ph type="dt" sz="half" idx="4294967295"/>
          </p:nvPr>
        </p:nvSpPr>
        <p:spPr>
          <a:xfrm>
            <a:off x="7674025" y="4650432"/>
            <a:ext cx="657564" cy="115416"/>
          </a:xfrm>
          <a:prstGeom prst="rect">
            <a:avLst/>
          </a:prstGeom>
        </p:spPr>
        <p:txBody>
          <a:bodyPr vert="horz" wrap="square" lIns="0" tIns="0" rIns="0" bIns="0" rtlCol="0">
            <a:spAutoFit/>
          </a:bodyPr>
          <a:lstStyle/>
          <a:p>
            <a:pPr marL="9502">
              <a:lnSpc>
                <a:spcPts val="857"/>
              </a:lnSpc>
            </a:pPr>
            <a:r>
              <a:rPr sz="100" dirty="0"/>
              <a:t>SPM</a:t>
            </a:r>
            <a:r>
              <a:rPr spc="-4" dirty="0"/>
              <a:t> </a:t>
            </a:r>
            <a:r>
              <a:rPr sz="100" spc="-30" dirty="0"/>
              <a:t>Analysis</a:t>
            </a:r>
            <a:endParaRPr spc="-3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6022" y="103711"/>
            <a:ext cx="1325989" cy="132705"/>
          </a:xfrm>
          <a:prstGeom prst="rect">
            <a:avLst/>
          </a:prstGeom>
        </p:spPr>
        <p:txBody>
          <a:bodyPr vert="horz" wrap="square" lIns="0" tIns="9502" rIns="0" bIns="0" rtlCol="0">
            <a:spAutoFit/>
          </a:bodyPr>
          <a:lstStyle/>
          <a:p>
            <a:pPr marL="9502">
              <a:spcBef>
                <a:spcPts val="75"/>
              </a:spcBef>
            </a:pPr>
            <a:r>
              <a:rPr sz="800" spc="-64" dirty="0">
                <a:solidFill>
                  <a:srgbClr val="1154CC"/>
                </a:solidFill>
                <a:latin typeface="Trebuchet MS"/>
                <a:cs typeface="Trebuchet MS"/>
              </a:rPr>
              <a:t>LP</a:t>
            </a:r>
            <a:r>
              <a:rPr sz="800" spc="-34" dirty="0">
                <a:solidFill>
                  <a:srgbClr val="1154CC"/>
                </a:solidFill>
                <a:latin typeface="Trebuchet MS"/>
                <a:cs typeface="Trebuchet MS"/>
              </a:rPr>
              <a:t> </a:t>
            </a:r>
            <a:r>
              <a:rPr sz="800" spc="-26" dirty="0">
                <a:solidFill>
                  <a:srgbClr val="1154CC"/>
                </a:solidFill>
                <a:latin typeface="Trebuchet MS"/>
                <a:cs typeface="Trebuchet MS"/>
              </a:rPr>
              <a:t>PERFORMANCE</a:t>
            </a:r>
            <a:r>
              <a:rPr sz="800" spc="-34" dirty="0">
                <a:solidFill>
                  <a:srgbClr val="1154CC"/>
                </a:solidFill>
                <a:latin typeface="Trebuchet MS"/>
                <a:cs typeface="Trebuchet MS"/>
              </a:rPr>
              <a:t> </a:t>
            </a:r>
            <a:r>
              <a:rPr sz="800" spc="-26" dirty="0">
                <a:solidFill>
                  <a:srgbClr val="1154CC"/>
                </a:solidFill>
                <a:latin typeface="Trebuchet MS"/>
                <a:cs typeface="Trebuchet MS"/>
              </a:rPr>
              <a:t>REPORT</a:t>
            </a:r>
            <a:endParaRPr sz="800">
              <a:latin typeface="Trebuchet MS"/>
              <a:cs typeface="Trebuchet MS"/>
            </a:endParaRPr>
          </a:p>
        </p:txBody>
      </p:sp>
      <p:pic>
        <p:nvPicPr>
          <p:cNvPr id="3" name="object 3"/>
          <p:cNvPicPr/>
          <p:nvPr/>
        </p:nvPicPr>
        <p:blipFill>
          <a:blip r:embed="rId2" cstate="print"/>
          <a:stretch>
            <a:fillRect/>
          </a:stretch>
        </p:blipFill>
        <p:spPr>
          <a:xfrm>
            <a:off x="1009742" y="781910"/>
            <a:ext cx="7257532" cy="2602293"/>
          </a:xfrm>
          <a:prstGeom prst="rect">
            <a:avLst/>
          </a:prstGeom>
        </p:spPr>
      </p:pic>
      <p:sp>
        <p:nvSpPr>
          <p:cNvPr id="4" name="object 4"/>
          <p:cNvSpPr txBox="1">
            <a:spLocks noGrp="1"/>
          </p:cNvSpPr>
          <p:nvPr>
            <p:ph type="ftr" sz="quarter" idx="4294967295"/>
          </p:nvPr>
        </p:nvSpPr>
        <p:spPr>
          <a:xfrm>
            <a:off x="0" y="6553200"/>
            <a:ext cx="1895407" cy="93295"/>
          </a:xfrm>
          <a:prstGeom prst="rect">
            <a:avLst/>
          </a:prstGeom>
        </p:spPr>
        <p:txBody>
          <a:bodyPr vert="horz" wrap="square" lIns="0" tIns="0" rIns="0" bIns="0" rtlCol="0">
            <a:spAutoFit/>
          </a:bodyPr>
          <a:lstStyle/>
          <a:p>
            <a:pPr marL="9502">
              <a:lnSpc>
                <a:spcPts val="857"/>
              </a:lnSpc>
            </a:pPr>
            <a:r>
              <a:rPr sz="200" spc="-37" dirty="0"/>
              <a:t>Indian</a:t>
            </a:r>
            <a:r>
              <a:rPr sz="200" spc="-26" dirty="0"/>
              <a:t> </a:t>
            </a:r>
            <a:r>
              <a:rPr sz="200" spc="-34" dirty="0"/>
              <a:t>Railways</a:t>
            </a:r>
          </a:p>
        </p:txBody>
      </p:sp>
      <p:sp>
        <p:nvSpPr>
          <p:cNvPr id="5" name="object 5"/>
          <p:cNvSpPr txBox="1">
            <a:spLocks noGrp="1"/>
          </p:cNvSpPr>
          <p:nvPr>
            <p:ph type="dt" sz="half" idx="4294967295"/>
          </p:nvPr>
        </p:nvSpPr>
        <p:spPr>
          <a:xfrm>
            <a:off x="7391400" y="6553200"/>
            <a:ext cx="1752600" cy="89961"/>
          </a:xfrm>
          <a:prstGeom prst="rect">
            <a:avLst/>
          </a:prstGeom>
        </p:spPr>
        <p:txBody>
          <a:bodyPr vert="horz" wrap="square" lIns="0" tIns="0" rIns="0" bIns="0" rtlCol="0">
            <a:spAutoFit/>
          </a:bodyPr>
          <a:lstStyle/>
          <a:p>
            <a:pPr marL="9502">
              <a:lnSpc>
                <a:spcPts val="857"/>
              </a:lnSpc>
            </a:pPr>
            <a:r>
              <a:rPr sz="100" dirty="0"/>
              <a:t>SPM</a:t>
            </a:r>
            <a:r>
              <a:rPr sz="100" spc="-4" dirty="0"/>
              <a:t> </a:t>
            </a:r>
            <a:r>
              <a:rPr sz="100" spc="-30" dirty="0"/>
              <a:t>Analysis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180614" cy="707886"/>
          </a:xfrm>
          <a:prstGeom prst="rect">
            <a:avLst/>
          </a:prstGeom>
        </p:spPr>
        <p:txBody>
          <a:bodyPr wrap="none">
            <a:spAutoFit/>
          </a:bodyPr>
          <a:lstStyle/>
          <a:p>
            <a:r>
              <a:rPr lang="en-US" sz="4000" b="1" i="1" dirty="0" smtClean="0">
                <a:solidFill>
                  <a:srgbClr val="00B050"/>
                </a:solidFill>
              </a:rPr>
              <a:t>CASE </a:t>
            </a:r>
            <a:r>
              <a:rPr lang="en-US" sz="4000" b="1" i="1" dirty="0" smtClean="0">
                <a:solidFill>
                  <a:srgbClr val="00B050"/>
                </a:solidFill>
              </a:rPr>
              <a:t>STUDY-5</a:t>
            </a:r>
            <a:endParaRPr lang="en-US" sz="4000" b="1" i="1" dirty="0">
              <a:solidFill>
                <a:srgbClr val="00B05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43000" y="1"/>
            <a:ext cx="5105400" cy="317371"/>
          </a:xfrm>
          <a:prstGeom prst="rect">
            <a:avLst/>
          </a:prstGeom>
        </p:spPr>
        <p:txBody>
          <a:bodyPr vert="horz" wrap="square" lIns="0" tIns="9502" rIns="0" bIns="0" rtlCol="0">
            <a:spAutoFit/>
          </a:bodyPr>
          <a:lstStyle/>
          <a:p>
            <a:pPr marL="9502">
              <a:spcBef>
                <a:spcPts val="75"/>
              </a:spcBef>
            </a:pPr>
            <a:r>
              <a:rPr sz="2000" b="1" spc="-22" dirty="0">
                <a:solidFill>
                  <a:srgbClr val="1154CC"/>
                </a:solidFill>
                <a:latin typeface="Liberation Sans Narrow"/>
                <a:cs typeface="Liberation Sans Narrow"/>
              </a:rPr>
              <a:t>SPEEDOMETER</a:t>
            </a:r>
            <a:r>
              <a:rPr sz="2000" b="1" spc="-26" dirty="0">
                <a:solidFill>
                  <a:srgbClr val="1154CC"/>
                </a:solidFill>
                <a:latin typeface="Liberation Sans Narrow"/>
                <a:cs typeface="Liberation Sans Narrow"/>
              </a:rPr>
              <a:t> </a:t>
            </a:r>
            <a:r>
              <a:rPr sz="2000" b="1" spc="-41">
                <a:solidFill>
                  <a:srgbClr val="1154CC"/>
                </a:solidFill>
                <a:latin typeface="Liberation Sans Narrow"/>
                <a:cs typeface="Liberation Sans Narrow"/>
              </a:rPr>
              <a:t>DATA</a:t>
            </a:r>
            <a:r>
              <a:rPr sz="2000" b="1" spc="-22">
                <a:solidFill>
                  <a:srgbClr val="1154CC"/>
                </a:solidFill>
                <a:latin typeface="Liberation Sans Narrow"/>
                <a:cs typeface="Liberation Sans Narrow"/>
              </a:rPr>
              <a:t> </a:t>
            </a:r>
            <a:r>
              <a:rPr sz="2000" b="1" spc="-34" smtClean="0">
                <a:solidFill>
                  <a:srgbClr val="1154CC"/>
                </a:solidFill>
                <a:latin typeface="Liberation Sans Narrow"/>
                <a:cs typeface="Liberation Sans Narrow"/>
              </a:rPr>
              <a:t>ANALYSIS</a:t>
            </a:r>
            <a:r>
              <a:rPr lang="en-US" sz="2000" b="1" spc="-34" dirty="0" smtClean="0">
                <a:solidFill>
                  <a:srgbClr val="1154CC"/>
                </a:solidFill>
                <a:latin typeface="Liberation Sans Narrow"/>
                <a:cs typeface="Liberation Sans Narrow"/>
              </a:rPr>
              <a:t>-5</a:t>
            </a:r>
            <a:endParaRPr sz="2000">
              <a:latin typeface="Liberation Sans Narrow"/>
              <a:cs typeface="Liberation Sans Narrow"/>
            </a:endParaRPr>
          </a:p>
        </p:txBody>
      </p:sp>
      <p:sp>
        <p:nvSpPr>
          <p:cNvPr id="12" name="object 12"/>
          <p:cNvSpPr txBox="1">
            <a:spLocks noGrp="1"/>
          </p:cNvSpPr>
          <p:nvPr>
            <p:ph type="ftr" sz="quarter" idx="4294967295"/>
          </p:nvPr>
        </p:nvSpPr>
        <p:spPr>
          <a:xfrm>
            <a:off x="299801" y="6374412"/>
            <a:ext cx="767249" cy="89961"/>
          </a:xfrm>
          <a:prstGeom prst="rect">
            <a:avLst/>
          </a:prstGeom>
        </p:spPr>
        <p:txBody>
          <a:bodyPr vert="horz" wrap="square" lIns="0" tIns="0" rIns="0" bIns="0" rtlCol="0">
            <a:spAutoFit/>
          </a:bodyPr>
          <a:lstStyle/>
          <a:p>
            <a:pPr marL="9502">
              <a:lnSpc>
                <a:spcPts val="857"/>
              </a:lnSpc>
            </a:pPr>
            <a:r>
              <a:rPr sz="100" spc="-37" dirty="0"/>
              <a:t>Indian</a:t>
            </a:r>
            <a:r>
              <a:rPr sz="100" spc="-26" dirty="0"/>
              <a:t> </a:t>
            </a:r>
            <a:r>
              <a:rPr sz="100" spc="-34" dirty="0"/>
              <a:t>Railways</a:t>
            </a:r>
          </a:p>
        </p:txBody>
      </p:sp>
      <p:sp>
        <p:nvSpPr>
          <p:cNvPr id="13" name="object 13"/>
          <p:cNvSpPr txBox="1">
            <a:spLocks noGrp="1"/>
          </p:cNvSpPr>
          <p:nvPr>
            <p:ph type="dt" sz="half" idx="4294967295"/>
          </p:nvPr>
        </p:nvSpPr>
        <p:spPr>
          <a:xfrm>
            <a:off x="5395091" y="6374412"/>
            <a:ext cx="657564" cy="89961"/>
          </a:xfrm>
          <a:prstGeom prst="rect">
            <a:avLst/>
          </a:prstGeom>
        </p:spPr>
        <p:txBody>
          <a:bodyPr vert="horz" wrap="square" lIns="0" tIns="0" rIns="0" bIns="0" rtlCol="0">
            <a:spAutoFit/>
          </a:bodyPr>
          <a:lstStyle/>
          <a:p>
            <a:pPr marL="9502">
              <a:lnSpc>
                <a:spcPts val="857"/>
              </a:lnSpc>
            </a:pPr>
            <a:r>
              <a:rPr sz="100" dirty="0"/>
              <a:t>SPM</a:t>
            </a:r>
            <a:r>
              <a:rPr sz="100" spc="-4" dirty="0"/>
              <a:t> </a:t>
            </a:r>
            <a:r>
              <a:rPr sz="100" spc="-30" dirty="0"/>
              <a:t>Analysis</a:t>
            </a:r>
          </a:p>
        </p:txBody>
      </p:sp>
      <p:sp>
        <p:nvSpPr>
          <p:cNvPr id="4" name="object 4"/>
          <p:cNvSpPr txBox="1"/>
          <p:nvPr/>
        </p:nvSpPr>
        <p:spPr>
          <a:xfrm>
            <a:off x="584871" y="457200"/>
            <a:ext cx="2398943" cy="763721"/>
          </a:xfrm>
          <a:prstGeom prst="rect">
            <a:avLst/>
          </a:prstGeom>
        </p:spPr>
        <p:txBody>
          <a:bodyPr vert="horz" wrap="square" lIns="0" tIns="45135" rIns="0" bIns="0" rtlCol="0">
            <a:spAutoFit/>
          </a:bodyPr>
          <a:lstStyle/>
          <a:p>
            <a:pPr marL="9502">
              <a:spcBef>
                <a:spcPts val="355"/>
              </a:spcBef>
            </a:pPr>
            <a:r>
              <a:rPr sz="1000" spc="-60" dirty="0">
                <a:latin typeface="Trebuchet MS"/>
                <a:cs typeface="Trebuchet MS"/>
              </a:rPr>
              <a:t>Journey</a:t>
            </a:r>
            <a:r>
              <a:rPr sz="1000" spc="-49" dirty="0">
                <a:latin typeface="Trebuchet MS"/>
                <a:cs typeface="Trebuchet MS"/>
              </a:rPr>
              <a:t> </a:t>
            </a:r>
            <a:r>
              <a:rPr sz="1000" spc="-64" dirty="0">
                <a:latin typeface="Trebuchet MS"/>
                <a:cs typeface="Trebuchet MS"/>
              </a:rPr>
              <a:t>Date:</a:t>
            </a:r>
            <a:r>
              <a:rPr sz="1000" spc="-49" dirty="0">
                <a:latin typeface="Trebuchet MS"/>
                <a:cs typeface="Trebuchet MS"/>
              </a:rPr>
              <a:t> </a:t>
            </a:r>
            <a:r>
              <a:rPr sz="1000" b="1" spc="-7" dirty="0">
                <a:latin typeface="Carlito"/>
                <a:cs typeface="Carlito"/>
              </a:rPr>
              <a:t>11.12.24</a:t>
            </a:r>
            <a:endParaRPr sz="1000">
              <a:latin typeface="Carlito"/>
              <a:cs typeface="Carlito"/>
            </a:endParaRPr>
          </a:p>
          <a:p>
            <a:pPr marL="9502">
              <a:spcBef>
                <a:spcPts val="284"/>
              </a:spcBef>
            </a:pPr>
            <a:r>
              <a:rPr sz="1000" spc="-75" dirty="0">
                <a:latin typeface="Trebuchet MS"/>
                <a:cs typeface="Trebuchet MS"/>
              </a:rPr>
              <a:t>LP</a:t>
            </a:r>
            <a:r>
              <a:rPr sz="1000" spc="-71" dirty="0">
                <a:latin typeface="Trebuchet MS"/>
                <a:cs typeface="Trebuchet MS"/>
              </a:rPr>
              <a:t> </a:t>
            </a:r>
            <a:r>
              <a:rPr sz="1000" spc="-56" dirty="0">
                <a:latin typeface="Trebuchet MS"/>
                <a:cs typeface="Trebuchet MS"/>
              </a:rPr>
              <a:t>Name/Desig</a:t>
            </a:r>
            <a:r>
              <a:rPr sz="1000" spc="-56">
                <a:latin typeface="Trebuchet MS"/>
                <a:cs typeface="Trebuchet MS"/>
              </a:rPr>
              <a:t>:</a:t>
            </a:r>
            <a:r>
              <a:rPr sz="1000" spc="-71">
                <a:latin typeface="Trebuchet MS"/>
                <a:cs typeface="Trebuchet MS"/>
              </a:rPr>
              <a:t> </a:t>
            </a:r>
            <a:endParaRPr sz="1000">
              <a:latin typeface="Carlito"/>
              <a:cs typeface="Carlito"/>
            </a:endParaRPr>
          </a:p>
          <a:p>
            <a:pPr marL="9502">
              <a:spcBef>
                <a:spcPts val="292"/>
              </a:spcBef>
            </a:pPr>
            <a:r>
              <a:rPr sz="1000" spc="-79" dirty="0">
                <a:latin typeface="Trebuchet MS"/>
                <a:cs typeface="Trebuchet MS"/>
              </a:rPr>
              <a:t>Train</a:t>
            </a:r>
            <a:r>
              <a:rPr sz="1000" spc="-71" dirty="0">
                <a:latin typeface="Trebuchet MS"/>
                <a:cs typeface="Trebuchet MS"/>
              </a:rPr>
              <a:t> </a:t>
            </a:r>
            <a:r>
              <a:rPr sz="1000" spc="-49" dirty="0">
                <a:latin typeface="Trebuchet MS"/>
                <a:cs typeface="Trebuchet MS"/>
              </a:rPr>
              <a:t>No.</a:t>
            </a:r>
            <a:r>
              <a:rPr sz="1000" spc="-71" dirty="0">
                <a:latin typeface="Trebuchet MS"/>
                <a:cs typeface="Trebuchet MS"/>
              </a:rPr>
              <a:t> </a:t>
            </a:r>
            <a:r>
              <a:rPr sz="1000" b="1" dirty="0">
                <a:latin typeface="Carlito"/>
                <a:cs typeface="Carlito"/>
              </a:rPr>
              <a:t>04978 </a:t>
            </a:r>
            <a:r>
              <a:rPr sz="1000" b="1" spc="-15" dirty="0">
                <a:latin typeface="Carlito"/>
                <a:cs typeface="Carlito"/>
              </a:rPr>
              <a:t>(CHG)</a:t>
            </a:r>
            <a:endParaRPr sz="1000">
              <a:latin typeface="Carlito"/>
              <a:cs typeface="Carlito"/>
            </a:endParaRPr>
          </a:p>
          <a:p>
            <a:pPr marL="9502">
              <a:spcBef>
                <a:spcPts val="243"/>
              </a:spcBef>
            </a:pPr>
            <a:r>
              <a:rPr sz="1000" spc="-7" dirty="0">
                <a:latin typeface="Trebuchet MS"/>
                <a:cs typeface="Trebuchet MS"/>
              </a:rPr>
              <a:t>Remarks:</a:t>
            </a:r>
            <a:endParaRPr sz="1000">
              <a:latin typeface="Trebuchet MS"/>
              <a:cs typeface="Trebuchet MS"/>
            </a:endParaRPr>
          </a:p>
        </p:txBody>
      </p:sp>
      <p:sp>
        <p:nvSpPr>
          <p:cNvPr id="5" name="object 5"/>
          <p:cNvSpPr txBox="1"/>
          <p:nvPr/>
        </p:nvSpPr>
        <p:spPr>
          <a:xfrm>
            <a:off x="3403002" y="381000"/>
            <a:ext cx="1582824" cy="917609"/>
          </a:xfrm>
          <a:prstGeom prst="rect">
            <a:avLst/>
          </a:prstGeom>
        </p:spPr>
        <p:txBody>
          <a:bodyPr vert="horz" wrap="square" lIns="0" tIns="45135" rIns="0" bIns="0" rtlCol="0">
            <a:spAutoFit/>
          </a:bodyPr>
          <a:lstStyle/>
          <a:p>
            <a:pPr marL="9502">
              <a:spcBef>
                <a:spcPts val="355"/>
              </a:spcBef>
            </a:pPr>
            <a:r>
              <a:rPr sz="1000" spc="-52" dirty="0">
                <a:latin typeface="Trebuchet MS"/>
                <a:cs typeface="Trebuchet MS"/>
              </a:rPr>
              <a:t>Report</a:t>
            </a:r>
            <a:r>
              <a:rPr sz="1000" spc="-49" dirty="0">
                <a:latin typeface="Trebuchet MS"/>
                <a:cs typeface="Trebuchet MS"/>
              </a:rPr>
              <a:t> </a:t>
            </a:r>
            <a:r>
              <a:rPr sz="1000" spc="-52" dirty="0">
                <a:latin typeface="Trebuchet MS"/>
                <a:cs typeface="Trebuchet MS"/>
              </a:rPr>
              <a:t>ID:</a:t>
            </a:r>
            <a:r>
              <a:rPr sz="1000" spc="-49" dirty="0">
                <a:latin typeface="Trebuchet MS"/>
                <a:cs typeface="Trebuchet MS"/>
              </a:rPr>
              <a:t> </a:t>
            </a:r>
            <a:r>
              <a:rPr sz="1000" b="1" spc="-7" dirty="0">
                <a:latin typeface="Carlito"/>
                <a:cs typeface="Carlito"/>
              </a:rPr>
              <a:t>111224/1743</a:t>
            </a:r>
            <a:endParaRPr sz="1000">
              <a:latin typeface="Carlito"/>
              <a:cs typeface="Carlito"/>
            </a:endParaRPr>
          </a:p>
          <a:p>
            <a:pPr marL="9502">
              <a:spcBef>
                <a:spcPts val="284"/>
              </a:spcBef>
            </a:pPr>
            <a:r>
              <a:rPr sz="1000" spc="-56" dirty="0">
                <a:latin typeface="Trebuchet MS"/>
                <a:cs typeface="Trebuchet MS"/>
              </a:rPr>
              <a:t>ALP</a:t>
            </a:r>
            <a:r>
              <a:rPr sz="1000" spc="-60" dirty="0">
                <a:latin typeface="Trebuchet MS"/>
                <a:cs typeface="Trebuchet MS"/>
              </a:rPr>
              <a:t> </a:t>
            </a:r>
            <a:r>
              <a:rPr sz="1000" spc="-52" dirty="0">
                <a:latin typeface="Trebuchet MS"/>
                <a:cs typeface="Trebuchet MS"/>
              </a:rPr>
              <a:t>Name</a:t>
            </a:r>
            <a:r>
              <a:rPr sz="1000" spc="-52">
                <a:latin typeface="Trebuchet MS"/>
                <a:cs typeface="Trebuchet MS"/>
              </a:rPr>
              <a:t>:</a:t>
            </a:r>
            <a:r>
              <a:rPr sz="1000" spc="-56">
                <a:latin typeface="Trebuchet MS"/>
                <a:cs typeface="Trebuchet MS"/>
              </a:rPr>
              <a:t> </a:t>
            </a:r>
            <a:endParaRPr sz="1000">
              <a:latin typeface="Carlito"/>
              <a:cs typeface="Carlito"/>
            </a:endParaRPr>
          </a:p>
          <a:p>
            <a:pPr marL="9502">
              <a:spcBef>
                <a:spcPts val="292"/>
              </a:spcBef>
            </a:pPr>
            <a:r>
              <a:rPr sz="1000" spc="-56" dirty="0">
                <a:latin typeface="Trebuchet MS"/>
                <a:cs typeface="Trebuchet MS"/>
              </a:rPr>
              <a:t>Loco</a:t>
            </a:r>
            <a:r>
              <a:rPr sz="1000" spc="-45" dirty="0">
                <a:latin typeface="Trebuchet MS"/>
                <a:cs typeface="Trebuchet MS"/>
              </a:rPr>
              <a:t> </a:t>
            </a:r>
            <a:r>
              <a:rPr sz="1000" spc="-49" dirty="0">
                <a:latin typeface="Trebuchet MS"/>
                <a:cs typeface="Trebuchet MS"/>
              </a:rPr>
              <a:t>Number:</a:t>
            </a:r>
            <a:r>
              <a:rPr sz="1000" spc="-41" dirty="0">
                <a:latin typeface="Trebuchet MS"/>
                <a:cs typeface="Trebuchet MS"/>
              </a:rPr>
              <a:t> </a:t>
            </a:r>
            <a:r>
              <a:rPr sz="1000" b="1" spc="-7" dirty="0">
                <a:latin typeface="Carlito"/>
                <a:cs typeface="Carlito"/>
              </a:rPr>
              <a:t>32432/TKD</a:t>
            </a:r>
            <a:endParaRPr sz="1000">
              <a:latin typeface="Carlito"/>
              <a:cs typeface="Carlito"/>
            </a:endParaRPr>
          </a:p>
          <a:p>
            <a:pPr marL="9502">
              <a:spcBef>
                <a:spcPts val="243"/>
              </a:spcBef>
            </a:pPr>
            <a:r>
              <a:rPr sz="1000" spc="-60" dirty="0">
                <a:latin typeface="Trebuchet MS"/>
                <a:cs typeface="Trebuchet MS"/>
              </a:rPr>
              <a:t>Section:</a:t>
            </a:r>
            <a:r>
              <a:rPr sz="1000" spc="-56" dirty="0">
                <a:latin typeface="Trebuchet MS"/>
                <a:cs typeface="Trebuchet MS"/>
              </a:rPr>
              <a:t> </a:t>
            </a:r>
            <a:r>
              <a:rPr sz="1000" b="1" spc="-19" dirty="0">
                <a:latin typeface="Carlito"/>
                <a:cs typeface="Carlito"/>
              </a:rPr>
              <a:t>BNW-</a:t>
            </a:r>
            <a:r>
              <a:rPr sz="1000" b="1" dirty="0">
                <a:latin typeface="Carlito"/>
                <a:cs typeface="Carlito"/>
              </a:rPr>
              <a:t>ROK</a:t>
            </a:r>
            <a:r>
              <a:rPr sz="1000" b="1" spc="22" dirty="0">
                <a:latin typeface="Carlito"/>
                <a:cs typeface="Carlito"/>
              </a:rPr>
              <a:t> </a:t>
            </a:r>
            <a:r>
              <a:rPr sz="1000" b="1" spc="-7" dirty="0">
                <a:latin typeface="Carlito"/>
                <a:cs typeface="Carlito"/>
              </a:rPr>
              <a:t>TELPRO</a:t>
            </a:r>
            <a:endParaRPr sz="1000">
              <a:latin typeface="Carlito"/>
              <a:cs typeface="Carlito"/>
            </a:endParaRPr>
          </a:p>
        </p:txBody>
      </p:sp>
      <p:graphicFrame>
        <p:nvGraphicFramePr>
          <p:cNvPr id="6" name="object 6"/>
          <p:cNvGraphicFramePr>
            <a:graphicFrameLocks noGrp="1"/>
          </p:cNvGraphicFramePr>
          <p:nvPr/>
        </p:nvGraphicFramePr>
        <p:xfrm>
          <a:off x="533400" y="1371599"/>
          <a:ext cx="5495088" cy="1295402"/>
        </p:xfrm>
        <a:graphic>
          <a:graphicData uri="http://schemas.openxmlformats.org/drawingml/2006/table">
            <a:tbl>
              <a:tblPr firstRow="1" bandRow="1">
                <a:tableStyleId>{2D5ABB26-0587-4C30-8999-92F81FD0307C}</a:tableStyleId>
              </a:tblPr>
              <a:tblGrid>
                <a:gridCol w="2736684"/>
                <a:gridCol w="2758404"/>
              </a:tblGrid>
              <a:tr h="188313">
                <a:tc>
                  <a:txBody>
                    <a:bodyPr/>
                    <a:lstStyle/>
                    <a:p>
                      <a:pPr marL="64769">
                        <a:lnSpc>
                          <a:spcPct val="100000"/>
                        </a:lnSpc>
                        <a:spcBef>
                          <a:spcPts val="240"/>
                        </a:spcBef>
                      </a:pPr>
                      <a:r>
                        <a:rPr sz="900" dirty="0">
                          <a:latin typeface="Trebuchet MS"/>
                          <a:cs typeface="Trebuchet MS"/>
                        </a:rPr>
                        <a:t>MPS</a:t>
                      </a:r>
                      <a:r>
                        <a:rPr sz="900" spc="-95" dirty="0">
                          <a:latin typeface="Trebuchet MS"/>
                          <a:cs typeface="Trebuchet MS"/>
                        </a:rPr>
                        <a:t> </a:t>
                      </a:r>
                      <a:r>
                        <a:rPr sz="900" spc="-40" dirty="0">
                          <a:latin typeface="Trebuchet MS"/>
                          <a:cs typeface="Trebuchet MS"/>
                        </a:rPr>
                        <a:t>attained:</a:t>
                      </a:r>
                      <a:r>
                        <a:rPr sz="900" spc="320" dirty="0">
                          <a:latin typeface="Trebuchet MS"/>
                          <a:cs typeface="Trebuchet MS"/>
                        </a:rPr>
                        <a:t> </a:t>
                      </a:r>
                      <a:r>
                        <a:rPr sz="900" b="1" dirty="0">
                          <a:latin typeface="Carlito"/>
                          <a:cs typeface="Carlito"/>
                        </a:rPr>
                        <a:t>99</a:t>
                      </a:r>
                      <a:r>
                        <a:rPr sz="900" b="1" spc="-35" dirty="0">
                          <a:latin typeface="Carlito"/>
                          <a:cs typeface="Carlito"/>
                        </a:rPr>
                        <a:t> </a:t>
                      </a:r>
                      <a:r>
                        <a:rPr sz="900" b="1" spc="-20" dirty="0">
                          <a:latin typeface="Carlito"/>
                          <a:cs typeface="Carlito"/>
                        </a:rPr>
                        <a:t>kmph</a:t>
                      </a:r>
                      <a:endParaRPr sz="900">
                        <a:latin typeface="Carlito"/>
                        <a:cs typeface="Carlito"/>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900" spc="-65" dirty="0">
                          <a:latin typeface="Trebuchet MS"/>
                          <a:cs typeface="Trebuchet MS"/>
                        </a:rPr>
                        <a:t>Average</a:t>
                      </a:r>
                      <a:r>
                        <a:rPr sz="900" spc="-95" dirty="0">
                          <a:latin typeface="Trebuchet MS"/>
                          <a:cs typeface="Trebuchet MS"/>
                        </a:rPr>
                        <a:t> </a:t>
                      </a:r>
                      <a:r>
                        <a:rPr sz="900" spc="-10" dirty="0">
                          <a:latin typeface="Trebuchet MS"/>
                          <a:cs typeface="Trebuchet MS"/>
                        </a:rPr>
                        <a:t>Speed:</a:t>
                      </a:r>
                      <a:r>
                        <a:rPr sz="900" spc="270" dirty="0">
                          <a:latin typeface="Trebuchet MS"/>
                          <a:cs typeface="Trebuchet MS"/>
                        </a:rPr>
                        <a:t> </a:t>
                      </a:r>
                      <a:r>
                        <a:rPr sz="900" b="1" dirty="0">
                          <a:latin typeface="Carlito"/>
                          <a:cs typeface="Carlito"/>
                        </a:rPr>
                        <a:t>31.8</a:t>
                      </a:r>
                      <a:r>
                        <a:rPr sz="900" b="1" spc="-50" dirty="0">
                          <a:latin typeface="Carlito"/>
                          <a:cs typeface="Carlito"/>
                        </a:rPr>
                        <a:t> </a:t>
                      </a:r>
                      <a:r>
                        <a:rPr sz="900" b="1" spc="-20" dirty="0">
                          <a:latin typeface="Carlito"/>
                          <a:cs typeface="Carlito"/>
                        </a:rPr>
                        <a:t>kmph</a:t>
                      </a:r>
                      <a:endParaRPr sz="900">
                        <a:latin typeface="Carlito"/>
                        <a:cs typeface="Carlito"/>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88313">
                <a:tc>
                  <a:txBody>
                    <a:bodyPr/>
                    <a:lstStyle/>
                    <a:p>
                      <a:pPr marL="64769">
                        <a:lnSpc>
                          <a:spcPct val="100000"/>
                        </a:lnSpc>
                        <a:spcBef>
                          <a:spcPts val="215"/>
                        </a:spcBef>
                      </a:pPr>
                      <a:r>
                        <a:rPr sz="900" spc="-100" dirty="0">
                          <a:latin typeface="Trebuchet MS"/>
                          <a:cs typeface="Trebuchet MS"/>
                        </a:rPr>
                        <a:t>Total</a:t>
                      </a:r>
                      <a:r>
                        <a:rPr sz="900" spc="-105" dirty="0">
                          <a:latin typeface="Trebuchet MS"/>
                          <a:cs typeface="Trebuchet MS"/>
                        </a:rPr>
                        <a:t> </a:t>
                      </a:r>
                      <a:r>
                        <a:rPr sz="900" spc="-40" dirty="0">
                          <a:latin typeface="Trebuchet MS"/>
                          <a:cs typeface="Trebuchet MS"/>
                        </a:rPr>
                        <a:t>Distance:</a:t>
                      </a:r>
                      <a:r>
                        <a:rPr sz="900" spc="290" dirty="0">
                          <a:latin typeface="Trebuchet MS"/>
                          <a:cs typeface="Trebuchet MS"/>
                        </a:rPr>
                        <a:t> </a:t>
                      </a:r>
                      <a:r>
                        <a:rPr sz="900" b="1" dirty="0">
                          <a:latin typeface="Carlito"/>
                          <a:cs typeface="Carlito"/>
                        </a:rPr>
                        <a:t>49.61</a:t>
                      </a:r>
                      <a:r>
                        <a:rPr sz="900" b="1" spc="-35" dirty="0">
                          <a:latin typeface="Carlito"/>
                          <a:cs typeface="Carlito"/>
                        </a:rPr>
                        <a:t> </a:t>
                      </a:r>
                      <a:r>
                        <a:rPr sz="900" b="1" spc="-25" dirty="0">
                          <a:latin typeface="Carlito"/>
                          <a:cs typeface="Carlito"/>
                        </a:rPr>
                        <a:t>km</a:t>
                      </a:r>
                      <a:endParaRPr sz="900">
                        <a:latin typeface="Carlito"/>
                        <a:cs typeface="Carlito"/>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900" spc="-100" dirty="0">
                          <a:latin typeface="Trebuchet MS"/>
                          <a:cs typeface="Trebuchet MS"/>
                        </a:rPr>
                        <a:t>Total</a:t>
                      </a:r>
                      <a:r>
                        <a:rPr sz="900" spc="-95" dirty="0">
                          <a:latin typeface="Trebuchet MS"/>
                          <a:cs typeface="Trebuchet MS"/>
                        </a:rPr>
                        <a:t> </a:t>
                      </a:r>
                      <a:r>
                        <a:rPr sz="900" spc="-30" dirty="0">
                          <a:latin typeface="Trebuchet MS"/>
                          <a:cs typeface="Trebuchet MS"/>
                        </a:rPr>
                        <a:t>Time:</a:t>
                      </a:r>
                      <a:r>
                        <a:rPr sz="900" spc="220" dirty="0">
                          <a:latin typeface="Trebuchet MS"/>
                          <a:cs typeface="Trebuchet MS"/>
                        </a:rPr>
                        <a:t> </a:t>
                      </a:r>
                      <a:r>
                        <a:rPr sz="900" b="1" spc="-10" dirty="0">
                          <a:latin typeface="Carlito"/>
                          <a:cs typeface="Carlito"/>
                        </a:rPr>
                        <a:t>1:33:35</a:t>
                      </a:r>
                      <a:endParaRPr sz="900">
                        <a:latin typeface="Carlito"/>
                        <a:cs typeface="Carlito"/>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8059">
                <a:tc>
                  <a:txBody>
                    <a:bodyPr/>
                    <a:lstStyle/>
                    <a:p>
                      <a:pPr marL="64769">
                        <a:lnSpc>
                          <a:spcPts val="1435"/>
                        </a:lnSpc>
                      </a:pPr>
                      <a:r>
                        <a:rPr sz="900" spc="-60" dirty="0">
                          <a:latin typeface="Trebuchet MS"/>
                          <a:cs typeface="Trebuchet MS"/>
                        </a:rPr>
                        <a:t>Distance</a:t>
                      </a:r>
                      <a:r>
                        <a:rPr sz="900" spc="-85" dirty="0">
                          <a:latin typeface="Trebuchet MS"/>
                          <a:cs typeface="Trebuchet MS"/>
                        </a:rPr>
                        <a:t> </a:t>
                      </a:r>
                      <a:r>
                        <a:rPr sz="900" spc="-65" dirty="0">
                          <a:latin typeface="Trebuchet MS"/>
                          <a:cs typeface="Trebuchet MS"/>
                        </a:rPr>
                        <a:t>covered</a:t>
                      </a:r>
                      <a:r>
                        <a:rPr sz="900" spc="-80" dirty="0">
                          <a:latin typeface="Trebuchet MS"/>
                          <a:cs typeface="Trebuchet MS"/>
                        </a:rPr>
                        <a:t> at</a:t>
                      </a:r>
                      <a:r>
                        <a:rPr sz="900" spc="-85" dirty="0">
                          <a:latin typeface="Trebuchet MS"/>
                          <a:cs typeface="Trebuchet MS"/>
                        </a:rPr>
                        <a:t> </a:t>
                      </a:r>
                      <a:r>
                        <a:rPr sz="900" spc="-50" dirty="0">
                          <a:latin typeface="Trebuchet MS"/>
                          <a:cs typeface="Trebuchet MS"/>
                        </a:rPr>
                        <a:t>near</a:t>
                      </a:r>
                      <a:r>
                        <a:rPr sz="900" spc="-80" dirty="0">
                          <a:latin typeface="Trebuchet MS"/>
                          <a:cs typeface="Trebuchet MS"/>
                        </a:rPr>
                        <a:t> </a:t>
                      </a:r>
                      <a:r>
                        <a:rPr sz="900" dirty="0">
                          <a:latin typeface="Trebuchet MS"/>
                          <a:cs typeface="Trebuchet MS"/>
                        </a:rPr>
                        <a:t>MPS:</a:t>
                      </a:r>
                      <a:r>
                        <a:rPr sz="900" spc="200" dirty="0">
                          <a:latin typeface="Trebuchet MS"/>
                          <a:cs typeface="Trebuchet MS"/>
                        </a:rPr>
                        <a:t> </a:t>
                      </a:r>
                      <a:r>
                        <a:rPr sz="900" b="1" dirty="0">
                          <a:latin typeface="Carlito"/>
                          <a:cs typeface="Carlito"/>
                        </a:rPr>
                        <a:t>11.65</a:t>
                      </a:r>
                      <a:r>
                        <a:rPr sz="900" b="1" spc="15" dirty="0">
                          <a:latin typeface="Carlito"/>
                          <a:cs typeface="Carlito"/>
                        </a:rPr>
                        <a:t> </a:t>
                      </a:r>
                      <a:r>
                        <a:rPr sz="900" b="1" spc="-25" dirty="0">
                          <a:latin typeface="Carlito"/>
                          <a:cs typeface="Carlito"/>
                        </a:rPr>
                        <a:t>km</a:t>
                      </a:r>
                      <a:endParaRPr sz="900">
                        <a:latin typeface="Carlito"/>
                        <a:cs typeface="Carlito"/>
                      </a:endParaRPr>
                    </a:p>
                    <a:p>
                      <a:pPr marL="64769">
                        <a:lnSpc>
                          <a:spcPts val="1365"/>
                        </a:lnSpc>
                      </a:pPr>
                      <a:r>
                        <a:rPr sz="900" spc="-10" dirty="0">
                          <a:latin typeface="Trebuchet MS"/>
                          <a:cs typeface="Trebuchet MS"/>
                        </a:rPr>
                        <a:t>(speed&gt;.95xMPS)</a:t>
                      </a:r>
                      <a:endParaRPr sz="9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pPr>
                      <a:r>
                        <a:rPr sz="900" spc="-80" dirty="0">
                          <a:latin typeface="Trebuchet MS"/>
                          <a:cs typeface="Trebuchet MS"/>
                        </a:rPr>
                        <a:t>Time</a:t>
                      </a:r>
                      <a:r>
                        <a:rPr sz="900" spc="-90" dirty="0">
                          <a:latin typeface="Trebuchet MS"/>
                          <a:cs typeface="Trebuchet MS"/>
                        </a:rPr>
                        <a:t> </a:t>
                      </a:r>
                      <a:r>
                        <a:rPr sz="900" spc="-50" dirty="0">
                          <a:latin typeface="Trebuchet MS"/>
                          <a:cs typeface="Trebuchet MS"/>
                        </a:rPr>
                        <a:t>Range</a:t>
                      </a:r>
                      <a:r>
                        <a:rPr sz="900" spc="-90" dirty="0">
                          <a:latin typeface="Trebuchet MS"/>
                          <a:cs typeface="Trebuchet MS"/>
                        </a:rPr>
                        <a:t> </a:t>
                      </a:r>
                      <a:r>
                        <a:rPr sz="900" spc="-55" dirty="0">
                          <a:latin typeface="Trebuchet MS"/>
                          <a:cs typeface="Trebuchet MS"/>
                        </a:rPr>
                        <a:t>of</a:t>
                      </a:r>
                      <a:r>
                        <a:rPr sz="900" spc="-85" dirty="0">
                          <a:latin typeface="Trebuchet MS"/>
                          <a:cs typeface="Trebuchet MS"/>
                        </a:rPr>
                        <a:t> </a:t>
                      </a:r>
                      <a:r>
                        <a:rPr sz="900" spc="-60" dirty="0">
                          <a:latin typeface="Trebuchet MS"/>
                          <a:cs typeface="Trebuchet MS"/>
                        </a:rPr>
                        <a:t>Analysis:</a:t>
                      </a:r>
                      <a:r>
                        <a:rPr sz="900" spc="-90" dirty="0">
                          <a:latin typeface="Trebuchet MS"/>
                          <a:cs typeface="Trebuchet MS"/>
                        </a:rPr>
                        <a:t> </a:t>
                      </a:r>
                      <a:r>
                        <a:rPr sz="900" b="1" dirty="0">
                          <a:latin typeface="Carlito"/>
                          <a:cs typeface="Carlito"/>
                        </a:rPr>
                        <a:t>7:52:29</a:t>
                      </a:r>
                      <a:r>
                        <a:rPr sz="900" b="1" spc="5" dirty="0">
                          <a:latin typeface="Carlito"/>
                          <a:cs typeface="Carlito"/>
                        </a:rPr>
                        <a:t> </a:t>
                      </a:r>
                      <a:r>
                        <a:rPr sz="900" b="1" dirty="0">
                          <a:latin typeface="Carlito"/>
                          <a:cs typeface="Carlito"/>
                        </a:rPr>
                        <a:t>AM</a:t>
                      </a:r>
                      <a:r>
                        <a:rPr sz="900" b="1" spc="10" dirty="0">
                          <a:latin typeface="Carlito"/>
                          <a:cs typeface="Carlito"/>
                        </a:rPr>
                        <a:t> </a:t>
                      </a:r>
                      <a:r>
                        <a:rPr sz="900" b="1" dirty="0">
                          <a:latin typeface="Carlito"/>
                          <a:cs typeface="Carlito"/>
                        </a:rPr>
                        <a:t>-</a:t>
                      </a:r>
                      <a:r>
                        <a:rPr sz="900" b="1" spc="5" dirty="0">
                          <a:latin typeface="Carlito"/>
                          <a:cs typeface="Carlito"/>
                        </a:rPr>
                        <a:t> </a:t>
                      </a:r>
                      <a:r>
                        <a:rPr sz="900" b="1" dirty="0">
                          <a:latin typeface="Carlito"/>
                          <a:cs typeface="Carlito"/>
                        </a:rPr>
                        <a:t>9:26:10</a:t>
                      </a:r>
                      <a:r>
                        <a:rPr sz="900" b="1" spc="10" dirty="0">
                          <a:latin typeface="Carlito"/>
                          <a:cs typeface="Carlito"/>
                        </a:rPr>
                        <a:t> </a:t>
                      </a:r>
                      <a:r>
                        <a:rPr sz="900" b="1" spc="-25" dirty="0">
                          <a:latin typeface="Carlito"/>
                          <a:cs typeface="Carlito"/>
                        </a:rPr>
                        <a:t>AM</a:t>
                      </a:r>
                      <a:endParaRPr sz="900">
                        <a:latin typeface="Carlito"/>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10717">
                <a:tc>
                  <a:txBody>
                    <a:bodyPr/>
                    <a:lstStyle/>
                    <a:p>
                      <a:pPr marL="64769">
                        <a:lnSpc>
                          <a:spcPct val="100000"/>
                        </a:lnSpc>
                        <a:spcBef>
                          <a:spcPts val="25"/>
                        </a:spcBef>
                      </a:pPr>
                      <a:r>
                        <a:rPr sz="900" spc="-90" dirty="0">
                          <a:latin typeface="Trebuchet MS"/>
                          <a:cs typeface="Trebuchet MS"/>
                        </a:rPr>
                        <a:t>Late</a:t>
                      </a:r>
                      <a:r>
                        <a:rPr sz="900" spc="-95" dirty="0">
                          <a:latin typeface="Trebuchet MS"/>
                          <a:cs typeface="Trebuchet MS"/>
                        </a:rPr>
                        <a:t> </a:t>
                      </a:r>
                      <a:r>
                        <a:rPr sz="900" spc="-50" dirty="0">
                          <a:latin typeface="Trebuchet MS"/>
                          <a:cs typeface="Trebuchet MS"/>
                        </a:rPr>
                        <a:t>Controlling:</a:t>
                      </a:r>
                      <a:r>
                        <a:rPr sz="900" spc="125" dirty="0">
                          <a:latin typeface="Trebuchet MS"/>
                          <a:cs typeface="Trebuchet MS"/>
                        </a:rPr>
                        <a:t> </a:t>
                      </a:r>
                      <a:r>
                        <a:rPr sz="900" b="1" spc="-25" dirty="0">
                          <a:latin typeface="Carlito"/>
                          <a:cs typeface="Carlito"/>
                        </a:rPr>
                        <a:t>YES</a:t>
                      </a:r>
                      <a:endParaRPr sz="900">
                        <a:latin typeface="Carlito"/>
                        <a:cs typeface="Carlito"/>
                      </a:endParaRPr>
                    </a:p>
                    <a:p>
                      <a:pPr marL="64769">
                        <a:lnSpc>
                          <a:spcPct val="100000"/>
                        </a:lnSpc>
                        <a:spcBef>
                          <a:spcPts val="210"/>
                        </a:spcBef>
                      </a:pPr>
                      <a:r>
                        <a:rPr sz="900" spc="-55" dirty="0">
                          <a:latin typeface="Trebuchet MS"/>
                          <a:cs typeface="Trebuchet MS"/>
                        </a:rPr>
                        <a:t>Over</a:t>
                      </a:r>
                      <a:r>
                        <a:rPr sz="900" spc="-45" dirty="0">
                          <a:latin typeface="Trebuchet MS"/>
                          <a:cs typeface="Trebuchet MS"/>
                        </a:rPr>
                        <a:t> </a:t>
                      </a:r>
                      <a:r>
                        <a:rPr sz="900" spc="-60" dirty="0">
                          <a:latin typeface="Trebuchet MS"/>
                          <a:cs typeface="Trebuchet MS"/>
                        </a:rPr>
                        <a:t>Speeding:</a:t>
                      </a:r>
                      <a:r>
                        <a:rPr sz="900" spc="-45" dirty="0">
                          <a:latin typeface="Trebuchet MS"/>
                          <a:cs typeface="Trebuchet MS"/>
                        </a:rPr>
                        <a:t> </a:t>
                      </a:r>
                      <a:r>
                        <a:rPr sz="900" b="1" spc="-25" dirty="0">
                          <a:latin typeface="Carlito"/>
                          <a:cs typeface="Carlito"/>
                        </a:rPr>
                        <a:t>NO</a:t>
                      </a:r>
                      <a:endParaRPr sz="900">
                        <a:latin typeface="Carlito"/>
                        <a:cs typeface="Carlito"/>
                      </a:endParaRPr>
                    </a:p>
                    <a:p>
                      <a:pPr marL="64769">
                        <a:lnSpc>
                          <a:spcPct val="100000"/>
                        </a:lnSpc>
                        <a:spcBef>
                          <a:spcPts val="210"/>
                        </a:spcBef>
                      </a:pPr>
                      <a:r>
                        <a:rPr sz="900" spc="-55" dirty="0">
                          <a:latin typeface="Trebuchet MS"/>
                          <a:cs typeface="Trebuchet MS"/>
                        </a:rPr>
                        <a:t>Improper</a:t>
                      </a:r>
                      <a:r>
                        <a:rPr sz="900" spc="-45" dirty="0">
                          <a:latin typeface="Trebuchet MS"/>
                          <a:cs typeface="Trebuchet MS"/>
                        </a:rPr>
                        <a:t> </a:t>
                      </a:r>
                      <a:r>
                        <a:rPr sz="900" spc="-110" dirty="0">
                          <a:latin typeface="Trebuchet MS"/>
                          <a:cs typeface="Trebuchet MS"/>
                        </a:rPr>
                        <a:t>BPT:</a:t>
                      </a:r>
                      <a:r>
                        <a:rPr sz="900" spc="-40" dirty="0">
                          <a:latin typeface="Trebuchet MS"/>
                          <a:cs typeface="Trebuchet MS"/>
                        </a:rPr>
                        <a:t> </a:t>
                      </a:r>
                      <a:r>
                        <a:rPr sz="900" b="1" spc="-25" dirty="0">
                          <a:latin typeface="Carlito"/>
                          <a:cs typeface="Carlito"/>
                        </a:rPr>
                        <a:t>NO</a:t>
                      </a:r>
                      <a:endParaRPr sz="900">
                        <a:latin typeface="Carlito"/>
                        <a:cs typeface="Carlito"/>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900" spc="-50" dirty="0">
                          <a:latin typeface="Trebuchet MS"/>
                          <a:cs typeface="Trebuchet MS"/>
                        </a:rPr>
                        <a:t>Abrupt</a:t>
                      </a:r>
                      <a:r>
                        <a:rPr sz="900" spc="-35" dirty="0">
                          <a:latin typeface="Trebuchet MS"/>
                          <a:cs typeface="Trebuchet MS"/>
                        </a:rPr>
                        <a:t> </a:t>
                      </a:r>
                      <a:r>
                        <a:rPr sz="900" spc="-65" dirty="0">
                          <a:latin typeface="Trebuchet MS"/>
                          <a:cs typeface="Trebuchet MS"/>
                        </a:rPr>
                        <a:t>Braking:</a:t>
                      </a:r>
                      <a:r>
                        <a:rPr sz="900" spc="-30" dirty="0">
                          <a:latin typeface="Trebuchet MS"/>
                          <a:cs typeface="Trebuchet MS"/>
                        </a:rPr>
                        <a:t> </a:t>
                      </a:r>
                      <a:r>
                        <a:rPr sz="900" b="1" spc="-25" dirty="0">
                          <a:latin typeface="Carlito"/>
                          <a:cs typeface="Carlito"/>
                        </a:rPr>
                        <a:t>YES</a:t>
                      </a:r>
                      <a:endParaRPr sz="900">
                        <a:latin typeface="Carlito"/>
                        <a:cs typeface="Carlito"/>
                      </a:endParaRPr>
                    </a:p>
                    <a:p>
                      <a:pPr marL="64769">
                        <a:lnSpc>
                          <a:spcPct val="100000"/>
                        </a:lnSpc>
                        <a:spcBef>
                          <a:spcPts val="210"/>
                        </a:spcBef>
                      </a:pPr>
                      <a:r>
                        <a:rPr sz="900" spc="-50" dirty="0">
                          <a:latin typeface="Trebuchet MS"/>
                          <a:cs typeface="Trebuchet MS"/>
                        </a:rPr>
                        <a:t>Poor </a:t>
                      </a:r>
                      <a:r>
                        <a:rPr sz="900" spc="-55" dirty="0">
                          <a:latin typeface="Trebuchet MS"/>
                          <a:cs typeface="Trebuchet MS"/>
                        </a:rPr>
                        <a:t>Running:</a:t>
                      </a:r>
                      <a:r>
                        <a:rPr sz="900" spc="-50" dirty="0">
                          <a:latin typeface="Trebuchet MS"/>
                          <a:cs typeface="Trebuchet MS"/>
                        </a:rPr>
                        <a:t> </a:t>
                      </a:r>
                      <a:r>
                        <a:rPr sz="900" b="1" spc="-25" dirty="0">
                          <a:latin typeface="Carlito"/>
                          <a:cs typeface="Carlito"/>
                        </a:rPr>
                        <a:t>NO</a:t>
                      </a:r>
                      <a:endParaRPr sz="900">
                        <a:latin typeface="Carlito"/>
                        <a:cs typeface="Carlito"/>
                      </a:endParaRPr>
                    </a:p>
                    <a:p>
                      <a:pPr marL="64769">
                        <a:lnSpc>
                          <a:spcPct val="100000"/>
                        </a:lnSpc>
                        <a:spcBef>
                          <a:spcPts val="210"/>
                        </a:spcBef>
                      </a:pPr>
                      <a:r>
                        <a:rPr sz="900" spc="-45" dirty="0">
                          <a:latin typeface="Trebuchet MS"/>
                          <a:cs typeface="Trebuchet MS"/>
                        </a:rPr>
                        <a:t>SR</a:t>
                      </a:r>
                      <a:r>
                        <a:rPr sz="900" spc="-55" dirty="0">
                          <a:latin typeface="Trebuchet MS"/>
                          <a:cs typeface="Trebuchet MS"/>
                        </a:rPr>
                        <a:t> </a:t>
                      </a:r>
                      <a:r>
                        <a:rPr sz="900" spc="-60" dirty="0">
                          <a:latin typeface="Trebuchet MS"/>
                          <a:cs typeface="Trebuchet MS"/>
                        </a:rPr>
                        <a:t>Overspeed:</a:t>
                      </a:r>
                      <a:r>
                        <a:rPr sz="900" spc="-55" dirty="0">
                          <a:latin typeface="Trebuchet MS"/>
                          <a:cs typeface="Trebuchet MS"/>
                        </a:rPr>
                        <a:t> </a:t>
                      </a:r>
                      <a:r>
                        <a:rPr sz="900" b="1" spc="-25" dirty="0">
                          <a:latin typeface="Carlito"/>
                          <a:cs typeface="Carlito"/>
                        </a:rPr>
                        <a:t>NO</a:t>
                      </a:r>
                      <a:endParaRPr sz="900">
                        <a:latin typeface="Carlito"/>
                        <a:cs typeface="Carlito"/>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3" y="2743201"/>
          <a:ext cx="5505948" cy="228600"/>
        </p:xfrm>
        <a:graphic>
          <a:graphicData uri="http://schemas.openxmlformats.org/drawingml/2006/table">
            <a:tbl>
              <a:tblPr firstRow="1" bandRow="1">
                <a:tableStyleId>{2D5ABB26-0587-4C30-8999-92F81FD0307C}</a:tableStyleId>
              </a:tblPr>
              <a:tblGrid>
                <a:gridCol w="1379202"/>
                <a:gridCol w="1379202"/>
                <a:gridCol w="1368342"/>
                <a:gridCol w="1379202"/>
              </a:tblGrid>
              <a:tr h="228600">
                <a:tc>
                  <a:txBody>
                    <a:bodyPr/>
                    <a:lstStyle/>
                    <a:p>
                      <a:pPr marL="67945">
                        <a:lnSpc>
                          <a:spcPct val="100000"/>
                        </a:lnSpc>
                        <a:spcBef>
                          <a:spcPts val="509"/>
                        </a:spcBef>
                      </a:pPr>
                      <a:r>
                        <a:rPr sz="800" spc="-65" dirty="0">
                          <a:latin typeface="Trebuchet MS"/>
                          <a:cs typeface="Trebuchet MS"/>
                        </a:rPr>
                        <a:t>BPT</a:t>
                      </a:r>
                      <a:r>
                        <a:rPr sz="800" spc="-55" dirty="0">
                          <a:latin typeface="Trebuchet MS"/>
                          <a:cs typeface="Trebuchet MS"/>
                        </a:rPr>
                        <a:t> </a:t>
                      </a:r>
                      <a:r>
                        <a:rPr sz="800" spc="114" dirty="0">
                          <a:latin typeface="Trebuchet MS"/>
                          <a:cs typeface="Trebuchet MS"/>
                        </a:rPr>
                        <a:t>@</a:t>
                      </a:r>
                      <a:r>
                        <a:rPr sz="800" spc="-55" dirty="0">
                          <a:latin typeface="Trebuchet MS"/>
                          <a:cs typeface="Trebuchet MS"/>
                        </a:rPr>
                        <a:t> 7:57:40 </a:t>
                      </a:r>
                      <a:r>
                        <a:rPr sz="800" spc="30" dirty="0">
                          <a:latin typeface="Trebuchet MS"/>
                          <a:cs typeface="Trebuchet MS"/>
                        </a:rPr>
                        <a:t>AM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45" dirty="0">
                          <a:latin typeface="Trebuchet MS"/>
                          <a:cs typeface="Trebuchet MS"/>
                        </a:rPr>
                        <a:t>SPEED</a:t>
                      </a:r>
                      <a:r>
                        <a:rPr sz="800" spc="-60" dirty="0">
                          <a:latin typeface="Trebuchet MS"/>
                          <a:cs typeface="Trebuchet MS"/>
                        </a:rPr>
                        <a:t> </a:t>
                      </a:r>
                      <a:r>
                        <a:rPr sz="800" spc="-55" dirty="0">
                          <a:latin typeface="Trebuchet MS"/>
                          <a:cs typeface="Trebuchet MS"/>
                        </a:rPr>
                        <a:t>DROP:</a:t>
                      </a:r>
                      <a:r>
                        <a:rPr sz="800" spc="-60" dirty="0">
                          <a:latin typeface="Trebuchet MS"/>
                          <a:cs typeface="Trebuchet MS"/>
                        </a:rPr>
                        <a:t> </a:t>
                      </a:r>
                      <a:r>
                        <a:rPr sz="800" spc="-30" dirty="0">
                          <a:latin typeface="Trebuchet MS"/>
                          <a:cs typeface="Trebuchet MS"/>
                        </a:rPr>
                        <a:t>52</a:t>
                      </a:r>
                      <a:r>
                        <a:rPr sz="800" spc="-55" dirty="0">
                          <a:latin typeface="Trebuchet MS"/>
                          <a:cs typeface="Trebuchet MS"/>
                        </a:rPr>
                        <a:t> </a:t>
                      </a:r>
                      <a:r>
                        <a:rPr sz="800" spc="-65" dirty="0">
                          <a:latin typeface="Trebuchet MS"/>
                          <a:cs typeface="Trebuchet MS"/>
                        </a:rPr>
                        <a:t>-</a:t>
                      </a:r>
                      <a:r>
                        <a:rPr sz="800" spc="-60" dirty="0">
                          <a:latin typeface="Trebuchet MS"/>
                          <a:cs typeface="Trebuchet MS"/>
                        </a:rPr>
                        <a:t> </a:t>
                      </a:r>
                      <a:r>
                        <a:rPr sz="800" spc="-25" dirty="0">
                          <a:latin typeface="Trebuchet MS"/>
                          <a:cs typeface="Trebuchet MS"/>
                        </a:rPr>
                        <a:t>24</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70" dirty="0">
                          <a:latin typeface="Trebuchet MS"/>
                          <a:cs typeface="Trebuchet MS"/>
                        </a:rPr>
                        <a:t>BFT</a:t>
                      </a:r>
                      <a:r>
                        <a:rPr sz="800" spc="-60" dirty="0">
                          <a:latin typeface="Trebuchet MS"/>
                          <a:cs typeface="Trebuchet MS"/>
                        </a:rPr>
                        <a:t> </a:t>
                      </a:r>
                      <a:r>
                        <a:rPr sz="800" spc="114" dirty="0">
                          <a:latin typeface="Trebuchet MS"/>
                          <a:cs typeface="Trebuchet MS"/>
                        </a:rPr>
                        <a:t>@</a:t>
                      </a:r>
                      <a:r>
                        <a:rPr sz="800" spc="-55" dirty="0">
                          <a:latin typeface="Trebuchet MS"/>
                          <a:cs typeface="Trebuchet MS"/>
                        </a:rPr>
                        <a:t> 7:53:03 </a:t>
                      </a:r>
                      <a:r>
                        <a:rPr sz="800" spc="30" dirty="0">
                          <a:latin typeface="Trebuchet MS"/>
                          <a:cs typeface="Trebuchet MS"/>
                        </a:rPr>
                        <a:t>AM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45" dirty="0">
                          <a:latin typeface="Trebuchet MS"/>
                          <a:cs typeface="Trebuchet MS"/>
                        </a:rPr>
                        <a:t>SPEED</a:t>
                      </a:r>
                      <a:r>
                        <a:rPr sz="800" spc="-60" dirty="0">
                          <a:latin typeface="Trebuchet MS"/>
                          <a:cs typeface="Trebuchet MS"/>
                        </a:rPr>
                        <a:t> </a:t>
                      </a:r>
                      <a:r>
                        <a:rPr sz="800" spc="-55" dirty="0">
                          <a:latin typeface="Trebuchet MS"/>
                          <a:cs typeface="Trebuchet MS"/>
                        </a:rPr>
                        <a:t>DROP:</a:t>
                      </a:r>
                      <a:r>
                        <a:rPr sz="800" spc="-60" dirty="0">
                          <a:latin typeface="Trebuchet MS"/>
                          <a:cs typeface="Trebuchet MS"/>
                        </a:rPr>
                        <a:t> </a:t>
                      </a:r>
                      <a:r>
                        <a:rPr sz="800" spc="-30" dirty="0">
                          <a:latin typeface="Trebuchet MS"/>
                          <a:cs typeface="Trebuchet MS"/>
                        </a:rPr>
                        <a:t>11</a:t>
                      </a:r>
                      <a:r>
                        <a:rPr sz="800" spc="-55" dirty="0">
                          <a:latin typeface="Trebuchet MS"/>
                          <a:cs typeface="Trebuchet MS"/>
                        </a:rPr>
                        <a:t> </a:t>
                      </a:r>
                      <a:r>
                        <a:rPr sz="800" spc="-65" dirty="0">
                          <a:latin typeface="Trebuchet MS"/>
                          <a:cs typeface="Trebuchet MS"/>
                        </a:rPr>
                        <a:t>-</a:t>
                      </a:r>
                      <a:r>
                        <a:rPr sz="800" spc="-60" dirty="0">
                          <a:latin typeface="Trebuchet MS"/>
                          <a:cs typeface="Trebuchet MS"/>
                        </a:rPr>
                        <a:t> </a:t>
                      </a:r>
                      <a:r>
                        <a:rPr sz="800" spc="-50" dirty="0">
                          <a:latin typeface="Trebuchet MS"/>
                          <a:cs typeface="Trebuchet MS"/>
                        </a:rPr>
                        <a:t>4</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4" y="3048000"/>
            <a:ext cx="4667506" cy="163483"/>
          </a:xfrm>
          <a:prstGeom prst="rect">
            <a:avLst/>
          </a:prstGeom>
        </p:spPr>
        <p:txBody>
          <a:bodyPr vert="horz" wrap="square" lIns="0" tIns="9502" rIns="0" bIns="0" rtlCol="0">
            <a:spAutoFit/>
          </a:bodyPr>
          <a:lstStyle/>
          <a:p>
            <a:pPr marL="9502">
              <a:spcBef>
                <a:spcPts val="75"/>
              </a:spcBef>
            </a:pPr>
            <a:r>
              <a:rPr sz="1000" b="1" dirty="0">
                <a:latin typeface="Carlito"/>
                <a:cs typeface="Carlito"/>
              </a:rPr>
              <a:t>SPEED</a:t>
            </a:r>
            <a:r>
              <a:rPr sz="1000" b="1" spc="-56" dirty="0">
                <a:latin typeface="Carlito"/>
                <a:cs typeface="Carlito"/>
              </a:rPr>
              <a:t> </a:t>
            </a:r>
            <a:r>
              <a:rPr sz="1000" b="1" dirty="0">
                <a:latin typeface="Carlito"/>
                <a:cs typeface="Carlito"/>
              </a:rPr>
              <a:t>WHILE</a:t>
            </a:r>
            <a:r>
              <a:rPr sz="1000" b="1" spc="-37" dirty="0">
                <a:latin typeface="Carlito"/>
                <a:cs typeface="Carlito"/>
              </a:rPr>
              <a:t> </a:t>
            </a:r>
            <a:r>
              <a:rPr sz="1000" b="1" spc="-7" dirty="0">
                <a:latin typeface="Carlito"/>
                <a:cs typeface="Carlito"/>
              </a:rPr>
              <a:t>APPROACHING</a:t>
            </a:r>
            <a:r>
              <a:rPr sz="1000" b="1" spc="-37" dirty="0">
                <a:latin typeface="Carlito"/>
                <a:cs typeface="Carlito"/>
              </a:rPr>
              <a:t> </a:t>
            </a:r>
            <a:r>
              <a:rPr sz="1000" b="1" spc="-7" dirty="0">
                <a:latin typeface="Carlito"/>
                <a:cs typeface="Carlito"/>
              </a:rPr>
              <a:t>STOP</a:t>
            </a:r>
            <a:r>
              <a:rPr sz="1000" b="1" spc="-34" dirty="0">
                <a:latin typeface="Carlito"/>
                <a:cs typeface="Carlito"/>
              </a:rPr>
              <a:t> </a:t>
            </a:r>
            <a:r>
              <a:rPr sz="1000" b="1" dirty="0">
                <a:latin typeface="Carlito"/>
                <a:cs typeface="Carlito"/>
              </a:rPr>
              <a:t>SIGNAL</a:t>
            </a:r>
            <a:r>
              <a:rPr sz="1000" b="1" spc="-37" dirty="0">
                <a:latin typeface="Carlito"/>
                <a:cs typeface="Carlito"/>
              </a:rPr>
              <a:t> AT</a:t>
            </a:r>
            <a:r>
              <a:rPr sz="1000" b="1" spc="-22" dirty="0">
                <a:latin typeface="Carlito"/>
                <a:cs typeface="Carlito"/>
              </a:rPr>
              <a:t> </a:t>
            </a:r>
            <a:r>
              <a:rPr sz="1000" b="1" spc="-7" dirty="0">
                <a:latin typeface="Carlito"/>
                <a:cs typeface="Carlito"/>
              </a:rPr>
              <a:t>DANGER</a:t>
            </a:r>
            <a:endParaRPr sz="1000">
              <a:latin typeface="Carlito"/>
              <a:cs typeface="Carlito"/>
            </a:endParaRPr>
          </a:p>
        </p:txBody>
      </p:sp>
      <p:graphicFrame>
        <p:nvGraphicFramePr>
          <p:cNvPr id="9" name="object 9"/>
          <p:cNvGraphicFramePr>
            <a:graphicFrameLocks noGrp="1"/>
          </p:cNvGraphicFramePr>
          <p:nvPr/>
        </p:nvGraphicFramePr>
        <p:xfrm>
          <a:off x="533400" y="3276600"/>
          <a:ext cx="5527666" cy="1870688"/>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290536">
                <a:tc>
                  <a:txBody>
                    <a:bodyPr/>
                    <a:lstStyle/>
                    <a:p>
                      <a:pPr marL="67945">
                        <a:lnSpc>
                          <a:spcPct val="100000"/>
                        </a:lnSpc>
                        <a:spcBef>
                          <a:spcPts val="560"/>
                        </a:spcBef>
                      </a:pPr>
                      <a:r>
                        <a:rPr sz="800" spc="-20" dirty="0">
                          <a:latin typeface="Trebuchet MS"/>
                          <a:cs typeface="Trebuchet MS"/>
                        </a:rPr>
                        <a:t>SGNL</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5" dirty="0">
                          <a:latin typeface="Trebuchet MS"/>
                          <a:cs typeface="Trebuchet MS"/>
                        </a:rPr>
                        <a:t>TIME/KM</a:t>
                      </a:r>
                      <a:r>
                        <a:rPr sz="800" spc="-35" dirty="0">
                          <a:latin typeface="Trebuchet MS"/>
                          <a:cs typeface="Trebuchet MS"/>
                        </a:rPr>
                        <a:t> </a:t>
                      </a:r>
                      <a:r>
                        <a:rPr sz="800" spc="-25" dirty="0">
                          <a:latin typeface="Trebuchet MS"/>
                          <a:cs typeface="Trebuchet MS"/>
                        </a:rPr>
                        <a:t>NO</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61594">
                        <a:lnSpc>
                          <a:spcPct val="100000"/>
                        </a:lnSpc>
                        <a:spcBef>
                          <a:spcPts val="150"/>
                        </a:spcBef>
                      </a:pPr>
                      <a:r>
                        <a:rPr sz="800" spc="-10" dirty="0">
                          <a:latin typeface="Trebuchet MS"/>
                          <a:cs typeface="Trebuchet MS"/>
                        </a:rPr>
                        <a:t>1000mtr</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71120">
                        <a:lnSpc>
                          <a:spcPct val="100000"/>
                        </a:lnSpc>
                        <a:spcBef>
                          <a:spcPts val="150"/>
                        </a:spcBef>
                      </a:pPr>
                      <a:r>
                        <a:rPr sz="800" spc="-10" dirty="0">
                          <a:latin typeface="Trebuchet MS"/>
                          <a:cs typeface="Trebuchet MS"/>
                        </a:rPr>
                        <a:t>500mtr</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67945">
                        <a:lnSpc>
                          <a:spcPct val="100000"/>
                        </a:lnSpc>
                        <a:spcBef>
                          <a:spcPts val="150"/>
                        </a:spcBef>
                      </a:pPr>
                      <a:r>
                        <a:rPr sz="800" spc="-10" dirty="0">
                          <a:latin typeface="Trebuchet MS"/>
                          <a:cs typeface="Trebuchet MS"/>
                        </a:rPr>
                        <a:t>100mtr</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64769">
                        <a:lnSpc>
                          <a:spcPct val="100000"/>
                        </a:lnSpc>
                        <a:spcBef>
                          <a:spcPts val="150"/>
                        </a:spcBef>
                      </a:pPr>
                      <a:r>
                        <a:rPr sz="800" spc="-10" dirty="0">
                          <a:latin typeface="Trebuchet MS"/>
                          <a:cs typeface="Trebuchet MS"/>
                        </a:rPr>
                        <a:t>10mtr</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800" spc="-55" dirty="0">
                          <a:latin typeface="Trebuchet MS"/>
                          <a:cs typeface="Trebuchet MS"/>
                        </a:rPr>
                        <a:t>Speed</a:t>
                      </a:r>
                      <a:r>
                        <a:rPr sz="800" spc="-50" dirty="0">
                          <a:latin typeface="Trebuchet MS"/>
                          <a:cs typeface="Trebuchet MS"/>
                        </a:rPr>
                        <a:t> </a:t>
                      </a:r>
                      <a:r>
                        <a:rPr sz="800" spc="-70" dirty="0">
                          <a:latin typeface="Trebuchet MS"/>
                          <a:cs typeface="Trebuchet MS"/>
                        </a:rPr>
                        <a:t>at</a:t>
                      </a:r>
                      <a:r>
                        <a:rPr sz="800" spc="-50" dirty="0">
                          <a:latin typeface="Trebuchet MS"/>
                          <a:cs typeface="Trebuchet MS"/>
                        </a:rPr>
                        <a:t> </a:t>
                      </a:r>
                      <a:r>
                        <a:rPr sz="800" spc="-55" dirty="0">
                          <a:latin typeface="Trebuchet MS"/>
                          <a:cs typeface="Trebuchet MS"/>
                        </a:rPr>
                        <a:t>Controlling/ Braking</a:t>
                      </a:r>
                      <a:r>
                        <a:rPr sz="800" spc="-30" dirty="0">
                          <a:latin typeface="Trebuchet MS"/>
                          <a:cs typeface="Trebuchet MS"/>
                        </a:rPr>
                        <a:t> </a:t>
                      </a:r>
                      <a:r>
                        <a:rPr sz="800" spc="-10" dirty="0">
                          <a:latin typeface="Trebuchet MS"/>
                          <a:cs typeface="Trebuchet MS"/>
                        </a:rPr>
                        <a:t>Distance</a:t>
                      </a:r>
                      <a:endParaRPr sz="800">
                        <a:latin typeface="Trebuchet MS"/>
                        <a:cs typeface="Trebuchet MS"/>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Trebuchet MS"/>
                          <a:cs typeface="Trebuchet MS"/>
                        </a:rPr>
                        <a:t>BRAKING</a:t>
                      </a:r>
                      <a:endParaRPr sz="800">
                        <a:latin typeface="Trebuchet MS"/>
                        <a:cs typeface="Trebuchet MS"/>
                      </a:endParaRPr>
                    </a:p>
                    <a:p>
                      <a:pPr marL="64769">
                        <a:lnSpc>
                          <a:spcPct val="100000"/>
                        </a:lnSpc>
                        <a:spcBef>
                          <a:spcPts val="150"/>
                        </a:spcBef>
                      </a:pPr>
                      <a:r>
                        <a:rPr sz="800" spc="-10" dirty="0">
                          <a:latin typeface="Trebuchet MS"/>
                          <a:cs typeface="Trebuchet MS"/>
                        </a:rPr>
                        <a:t>Technique</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5267">
                <a:tc>
                  <a:txBody>
                    <a:bodyPr/>
                    <a:lstStyle/>
                    <a:p>
                      <a:pPr marL="67945">
                        <a:lnSpc>
                          <a:spcPct val="100000"/>
                        </a:lnSpc>
                        <a:spcBef>
                          <a:spcPts val="58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5" dirty="0">
                          <a:latin typeface="Trebuchet MS"/>
                          <a:cs typeface="Trebuchet MS"/>
                        </a:rPr>
                        <a:t>8:04:46</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Trebuchet MS"/>
                          <a:cs typeface="Trebuchet MS"/>
                        </a:rPr>
                        <a:t>47</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Trebuchet MS"/>
                          <a:cs typeface="Trebuchet MS"/>
                        </a:rPr>
                        <a:t>14</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Trebuchet MS"/>
                          <a:cs typeface="Trebuchet MS"/>
                        </a:rPr>
                        <a:t>14</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5" dirty="0">
                          <a:latin typeface="Trebuchet MS"/>
                          <a:cs typeface="Trebuchet MS"/>
                        </a:rPr>
                        <a:t>10</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45" dirty="0">
                          <a:latin typeface="Trebuchet MS"/>
                          <a:cs typeface="Trebuchet MS"/>
                        </a:rPr>
                        <a:t>63kmph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1.475</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0" dirty="0">
                          <a:latin typeface="Trebuchet MS"/>
                          <a:cs typeface="Trebuchet MS"/>
                        </a:rPr>
                        <a:t>Late</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5267">
                <a:tc>
                  <a:txBody>
                    <a:bodyPr/>
                    <a:lstStyle/>
                    <a:p>
                      <a:pPr marL="67945">
                        <a:lnSpc>
                          <a:spcPct val="100000"/>
                        </a:lnSpc>
                        <a:spcBef>
                          <a:spcPts val="560"/>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5" dirty="0">
                          <a:latin typeface="Trebuchet MS"/>
                          <a:cs typeface="Trebuchet MS"/>
                        </a:rPr>
                        <a:t>8:17:41</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Trebuchet MS"/>
                          <a:cs typeface="Trebuchet MS"/>
                        </a:rPr>
                        <a:t>48</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Trebuchet MS"/>
                          <a:cs typeface="Trebuchet MS"/>
                        </a:rPr>
                        <a:t>28</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Trebuchet MS"/>
                          <a:cs typeface="Trebuchet MS"/>
                        </a:rPr>
                        <a:t>26</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5" dirty="0">
                          <a:latin typeface="Trebuchet MS"/>
                          <a:cs typeface="Trebuchet MS"/>
                        </a:rPr>
                        <a:t>11</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45" dirty="0">
                          <a:latin typeface="Trebuchet MS"/>
                          <a:cs typeface="Trebuchet MS"/>
                        </a:rPr>
                        <a:t>97kmph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a:t>
                      </a:r>
                      <a:r>
                        <a:rPr sz="800" spc="-55" dirty="0">
                          <a:latin typeface="Trebuchet MS"/>
                          <a:cs typeface="Trebuchet MS"/>
                        </a:rPr>
                        <a:t>2.09</a:t>
                      </a:r>
                      <a:r>
                        <a:rPr sz="800" spc="-50"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0" dirty="0">
                          <a:latin typeface="Trebuchet MS"/>
                          <a:cs typeface="Trebuchet MS"/>
                        </a:rPr>
                        <a:t>Late</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5267">
                <a:tc>
                  <a:txBody>
                    <a:bodyPr/>
                    <a:lstStyle/>
                    <a:p>
                      <a:pPr marL="67945">
                        <a:lnSpc>
                          <a:spcPct val="100000"/>
                        </a:lnSpc>
                        <a:spcBef>
                          <a:spcPts val="53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55" dirty="0">
                          <a:latin typeface="Trebuchet MS"/>
                          <a:cs typeface="Trebuchet MS"/>
                        </a:rPr>
                        <a:t>8:26:00</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Trebuchet MS"/>
                          <a:cs typeface="Trebuchet MS"/>
                        </a:rPr>
                        <a:t>97</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Trebuchet MS"/>
                          <a:cs typeface="Trebuchet MS"/>
                        </a:rPr>
                        <a:t>86</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Trebuchet MS"/>
                          <a:cs typeface="Trebuchet MS"/>
                        </a:rPr>
                        <a:t>36</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5" dirty="0">
                          <a:latin typeface="Trebuchet MS"/>
                          <a:cs typeface="Trebuchet MS"/>
                        </a:rPr>
                        <a:t>12</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45" dirty="0">
                          <a:latin typeface="Trebuchet MS"/>
                          <a:cs typeface="Trebuchet MS"/>
                        </a:rPr>
                        <a:t>97kmph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1.237</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Trebuchet MS"/>
                          <a:cs typeface="Trebuchet MS"/>
                        </a:rPr>
                        <a:t>Abrupt</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5267">
                <a:tc>
                  <a:txBody>
                    <a:bodyPr/>
                    <a:lstStyle/>
                    <a:p>
                      <a:pPr marL="67945">
                        <a:lnSpc>
                          <a:spcPct val="100000"/>
                        </a:lnSpc>
                        <a:spcBef>
                          <a:spcPts val="509"/>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55" dirty="0">
                          <a:latin typeface="Trebuchet MS"/>
                          <a:cs typeface="Trebuchet MS"/>
                        </a:rPr>
                        <a:t>8:35:06</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Trebuchet MS"/>
                          <a:cs typeface="Trebuchet MS"/>
                        </a:rPr>
                        <a:t>47</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Trebuchet MS"/>
                          <a:cs typeface="Trebuchet MS"/>
                        </a:rPr>
                        <a:t>26</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Trebuchet MS"/>
                          <a:cs typeface="Trebuchet MS"/>
                        </a:rPr>
                        <a:t>22</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5" dirty="0">
                          <a:latin typeface="Trebuchet MS"/>
                          <a:cs typeface="Trebuchet MS"/>
                        </a:rPr>
                        <a:t>12</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45" dirty="0">
                          <a:latin typeface="Trebuchet MS"/>
                          <a:cs typeface="Trebuchet MS"/>
                        </a:rPr>
                        <a:t>93kmph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2.599</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0" dirty="0">
                          <a:latin typeface="Trebuchet MS"/>
                          <a:cs typeface="Trebuchet MS"/>
                        </a:rPr>
                        <a:t>Late</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5267">
                <a:tc>
                  <a:txBody>
                    <a:bodyPr/>
                    <a:lstStyle/>
                    <a:p>
                      <a:pPr marL="67945">
                        <a:lnSpc>
                          <a:spcPct val="100000"/>
                        </a:lnSpc>
                        <a:spcBef>
                          <a:spcPts val="58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5" dirty="0">
                          <a:latin typeface="Trebuchet MS"/>
                          <a:cs typeface="Trebuchet MS"/>
                        </a:rPr>
                        <a:t>8:46:06</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Trebuchet MS"/>
                          <a:cs typeface="Trebuchet MS"/>
                        </a:rPr>
                        <a:t>38</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Trebuchet MS"/>
                          <a:cs typeface="Trebuchet MS"/>
                        </a:rPr>
                        <a:t>25</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Trebuchet MS"/>
                          <a:cs typeface="Trebuchet MS"/>
                        </a:rPr>
                        <a:t>26</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5" dirty="0">
                          <a:latin typeface="Trebuchet MS"/>
                          <a:cs typeface="Trebuchet MS"/>
                        </a:rPr>
                        <a:t>10</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45" dirty="0">
                          <a:latin typeface="Trebuchet MS"/>
                          <a:cs typeface="Trebuchet MS"/>
                        </a:rPr>
                        <a:t>97kmph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2.833</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0" dirty="0">
                          <a:latin typeface="Trebuchet MS"/>
                          <a:cs typeface="Trebuchet MS"/>
                        </a:rPr>
                        <a:t>Late</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5267">
                <a:tc>
                  <a:txBody>
                    <a:bodyPr/>
                    <a:lstStyle/>
                    <a:p>
                      <a:pPr marL="67945">
                        <a:lnSpc>
                          <a:spcPct val="100000"/>
                        </a:lnSpc>
                        <a:spcBef>
                          <a:spcPts val="560"/>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5" dirty="0">
                          <a:latin typeface="Trebuchet MS"/>
                          <a:cs typeface="Trebuchet MS"/>
                        </a:rPr>
                        <a:t>8:55:10</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Trebuchet MS"/>
                          <a:cs typeface="Trebuchet MS"/>
                        </a:rPr>
                        <a:t>31</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Trebuchet MS"/>
                          <a:cs typeface="Trebuchet MS"/>
                        </a:rPr>
                        <a:t>37</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Trebuchet MS"/>
                          <a:cs typeface="Trebuchet MS"/>
                        </a:rPr>
                        <a:t>34</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Trebuchet MS"/>
                          <a:cs typeface="Trebuchet MS"/>
                        </a:rPr>
                        <a:t>8</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45" dirty="0">
                          <a:latin typeface="Trebuchet MS"/>
                          <a:cs typeface="Trebuchet MS"/>
                        </a:rPr>
                        <a:t>38kmph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0.762</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0" dirty="0">
                          <a:latin typeface="Trebuchet MS"/>
                          <a:cs typeface="Trebuchet MS"/>
                        </a:rPr>
                        <a:t>Late</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5267">
                <a:tc>
                  <a:txBody>
                    <a:bodyPr/>
                    <a:lstStyle/>
                    <a:p>
                      <a:pPr marL="67945">
                        <a:lnSpc>
                          <a:spcPct val="100000"/>
                        </a:lnSpc>
                        <a:spcBef>
                          <a:spcPts val="53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55" dirty="0">
                          <a:latin typeface="Trebuchet MS"/>
                          <a:cs typeface="Trebuchet MS"/>
                        </a:rPr>
                        <a:t>9:00:48</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Trebuchet MS"/>
                          <a:cs typeface="Trebuchet MS"/>
                        </a:rPr>
                        <a:t>35</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Trebuchet MS"/>
                          <a:cs typeface="Trebuchet MS"/>
                        </a:rPr>
                        <a:t>13</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Trebuchet MS"/>
                          <a:cs typeface="Trebuchet MS"/>
                        </a:rPr>
                        <a:t>13</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5" dirty="0">
                          <a:latin typeface="Trebuchet MS"/>
                          <a:cs typeface="Trebuchet MS"/>
                        </a:rPr>
                        <a:t>10</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45" dirty="0">
                          <a:latin typeface="Trebuchet MS"/>
                          <a:cs typeface="Trebuchet MS"/>
                        </a:rPr>
                        <a:t>42kmph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1.114</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0" dirty="0">
                          <a:latin typeface="Trebuchet MS"/>
                          <a:cs typeface="Trebuchet MS"/>
                        </a:rPr>
                        <a:t>Late</a:t>
                      </a:r>
                      <a:endParaRPr sz="8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45267">
                <a:tc>
                  <a:txBody>
                    <a:bodyPr/>
                    <a:lstStyle/>
                    <a:p>
                      <a:pPr marL="67945">
                        <a:lnSpc>
                          <a:spcPct val="100000"/>
                        </a:lnSpc>
                        <a:spcBef>
                          <a:spcPts val="509"/>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55" dirty="0">
                          <a:latin typeface="Trebuchet MS"/>
                          <a:cs typeface="Trebuchet MS"/>
                        </a:rPr>
                        <a:t>9:20:49</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Trebuchet MS"/>
                          <a:cs typeface="Trebuchet MS"/>
                        </a:rPr>
                        <a:t>40</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Trebuchet MS"/>
                          <a:cs typeface="Trebuchet MS"/>
                        </a:rPr>
                        <a:t>30</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Trebuchet MS"/>
                          <a:cs typeface="Trebuchet MS"/>
                        </a:rPr>
                        <a:t>18</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50" dirty="0">
                          <a:latin typeface="Trebuchet MS"/>
                          <a:cs typeface="Trebuchet MS"/>
                        </a:rPr>
                        <a:t>4</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45" dirty="0">
                          <a:latin typeface="Trebuchet MS"/>
                          <a:cs typeface="Trebuchet MS"/>
                        </a:rPr>
                        <a:t>68kmph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2.013</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0" dirty="0">
                          <a:latin typeface="Trebuchet MS"/>
                          <a:cs typeface="Trebuchet MS"/>
                        </a:rPr>
                        <a:t>Late</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23733">
                <a:tc>
                  <a:txBody>
                    <a:bodyPr/>
                    <a:lstStyle/>
                    <a:p>
                      <a:pPr marL="67945">
                        <a:lnSpc>
                          <a:spcPct val="100000"/>
                        </a:lnSpc>
                        <a:spcBef>
                          <a:spcPts val="58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5" dirty="0">
                          <a:latin typeface="Trebuchet MS"/>
                          <a:cs typeface="Trebuchet MS"/>
                        </a:rPr>
                        <a:t>9:26:14</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Trebuchet MS"/>
                          <a:cs typeface="Trebuchet MS"/>
                        </a:rPr>
                        <a:t>27</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Trebuchet MS"/>
                          <a:cs typeface="Trebuchet MS"/>
                        </a:rPr>
                        <a:t>27</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Trebuchet MS"/>
                          <a:cs typeface="Trebuchet MS"/>
                        </a:rPr>
                        <a:t>22</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Trebuchet MS"/>
                          <a:cs typeface="Trebuchet MS"/>
                        </a:rPr>
                        <a:t>8</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45" dirty="0">
                          <a:latin typeface="Trebuchet MS"/>
                          <a:cs typeface="Trebuchet MS"/>
                        </a:rPr>
                        <a:t>28kmph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1.235</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Trebuchet MS"/>
                          <a:cs typeface="Trebuchet MS"/>
                        </a:rPr>
                        <a:t>Smooth</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1955096" y="5257800"/>
            <a:ext cx="3302704" cy="163483"/>
          </a:xfrm>
          <a:prstGeom prst="rect">
            <a:avLst/>
          </a:prstGeom>
        </p:spPr>
        <p:txBody>
          <a:bodyPr vert="horz" wrap="square" lIns="0" tIns="9502" rIns="0" bIns="0" rtlCol="0">
            <a:spAutoFit/>
          </a:bodyPr>
          <a:lstStyle/>
          <a:p>
            <a:pPr marL="9502">
              <a:spcBef>
                <a:spcPts val="75"/>
              </a:spcBef>
            </a:pPr>
            <a:r>
              <a:rPr sz="1000" b="1" dirty="0">
                <a:latin typeface="Carlito"/>
                <a:cs typeface="Carlito"/>
              </a:rPr>
              <a:t>SPEED</a:t>
            </a:r>
            <a:r>
              <a:rPr sz="1000" b="1" spc="-26" dirty="0">
                <a:latin typeface="Carlito"/>
                <a:cs typeface="Carlito"/>
              </a:rPr>
              <a:t> </a:t>
            </a:r>
            <a:r>
              <a:rPr sz="1000" b="1" spc="-7" dirty="0">
                <a:latin typeface="Carlito"/>
                <a:cs typeface="Carlito"/>
              </a:rPr>
              <a:t>RESTRICTIONS</a:t>
            </a:r>
            <a:r>
              <a:rPr sz="1000" b="1" spc="-26" dirty="0">
                <a:latin typeface="Carlito"/>
                <a:cs typeface="Carlito"/>
              </a:rPr>
              <a:t> </a:t>
            </a:r>
            <a:r>
              <a:rPr sz="1000" b="1" spc="-7" dirty="0">
                <a:latin typeface="Carlito"/>
                <a:cs typeface="Carlito"/>
              </a:rPr>
              <a:t>OBSERVED</a:t>
            </a:r>
            <a:r>
              <a:rPr sz="1000" b="1" spc="-26" dirty="0">
                <a:latin typeface="Carlito"/>
                <a:cs typeface="Carlito"/>
              </a:rPr>
              <a:t> </a:t>
            </a:r>
            <a:r>
              <a:rPr sz="1000" b="1" dirty="0">
                <a:latin typeface="Carlito"/>
                <a:cs typeface="Carlito"/>
              </a:rPr>
              <a:t>BY</a:t>
            </a:r>
            <a:r>
              <a:rPr sz="1000" b="1" spc="-26" dirty="0">
                <a:latin typeface="Carlito"/>
                <a:cs typeface="Carlito"/>
              </a:rPr>
              <a:t> </a:t>
            </a:r>
            <a:r>
              <a:rPr sz="1000" b="1" dirty="0">
                <a:latin typeface="Carlito"/>
                <a:cs typeface="Carlito"/>
              </a:rPr>
              <a:t>THE</a:t>
            </a:r>
            <a:r>
              <a:rPr sz="1000" b="1" spc="-26" dirty="0">
                <a:latin typeface="Carlito"/>
                <a:cs typeface="Carlito"/>
              </a:rPr>
              <a:t> </a:t>
            </a:r>
            <a:r>
              <a:rPr sz="1000" b="1" spc="-19" dirty="0">
                <a:latin typeface="Carlito"/>
                <a:cs typeface="Carlito"/>
              </a:rPr>
              <a:t>LP</a:t>
            </a:r>
            <a:endParaRPr sz="1000">
              <a:latin typeface="Carlito"/>
              <a:cs typeface="Carlito"/>
            </a:endParaRPr>
          </a:p>
        </p:txBody>
      </p:sp>
      <p:graphicFrame>
        <p:nvGraphicFramePr>
          <p:cNvPr id="11" name="object 11"/>
          <p:cNvGraphicFramePr>
            <a:graphicFrameLocks noGrp="1"/>
          </p:cNvGraphicFramePr>
          <p:nvPr/>
        </p:nvGraphicFramePr>
        <p:xfrm>
          <a:off x="533400" y="5486400"/>
          <a:ext cx="5560247" cy="309506"/>
        </p:xfrm>
        <a:graphic>
          <a:graphicData uri="http://schemas.openxmlformats.org/drawingml/2006/table">
            <a:tbl>
              <a:tblPr firstRow="1" bandRow="1">
                <a:tableStyleId>{2D5ABB26-0587-4C30-8999-92F81FD0307C}</a:tableStyleId>
              </a:tblPr>
              <a:tblGrid>
                <a:gridCol w="1194584"/>
                <a:gridCol w="879648"/>
                <a:gridCol w="898835"/>
                <a:gridCol w="838743"/>
                <a:gridCol w="868789"/>
                <a:gridCol w="879648"/>
              </a:tblGrid>
              <a:tr h="309506">
                <a:tc>
                  <a:txBody>
                    <a:bodyPr/>
                    <a:lstStyle/>
                    <a:p>
                      <a:pPr marL="67945">
                        <a:lnSpc>
                          <a:spcPct val="100000"/>
                        </a:lnSpc>
                        <a:spcBef>
                          <a:spcPts val="535"/>
                        </a:spcBef>
                      </a:pPr>
                      <a:r>
                        <a:rPr sz="600" spc="-10" dirty="0">
                          <a:latin typeface="Trebuchet MS"/>
                          <a:cs typeface="Trebuchet MS"/>
                        </a:rPr>
                        <a:t>Section</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384"/>
                        </a:spcBef>
                      </a:pPr>
                      <a:r>
                        <a:rPr sz="600" spc="-45" dirty="0">
                          <a:latin typeface="Trebuchet MS"/>
                          <a:cs typeface="Trebuchet MS"/>
                        </a:rPr>
                        <a:t>SR</a:t>
                      </a:r>
                      <a:r>
                        <a:rPr sz="600" spc="-65" dirty="0">
                          <a:latin typeface="Trebuchet MS"/>
                          <a:cs typeface="Trebuchet MS"/>
                        </a:rPr>
                        <a:t> </a:t>
                      </a:r>
                      <a:r>
                        <a:rPr sz="600" spc="-60" dirty="0">
                          <a:latin typeface="Trebuchet MS"/>
                          <a:cs typeface="Trebuchet MS"/>
                        </a:rPr>
                        <a:t>Specified </a:t>
                      </a:r>
                      <a:r>
                        <a:rPr sz="600" spc="-10" dirty="0">
                          <a:latin typeface="Trebuchet MS"/>
                          <a:cs typeface="Trebuchet MS"/>
                        </a:rPr>
                        <a:t>Speed</a:t>
                      </a:r>
                      <a:endParaRPr sz="600">
                        <a:latin typeface="Trebuchet MS"/>
                        <a:cs typeface="Trebuchet MS"/>
                      </a:endParaRPr>
                    </a:p>
                  </a:txBody>
                  <a:tcPr marL="0" marR="0" marT="3135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80" dirty="0">
                          <a:latin typeface="Trebuchet MS"/>
                          <a:cs typeface="Trebuchet MS"/>
                        </a:rPr>
                        <a:t>START</a:t>
                      </a:r>
                      <a:r>
                        <a:rPr sz="600" spc="-50" dirty="0">
                          <a:latin typeface="Trebuchet MS"/>
                          <a:cs typeface="Trebuchet MS"/>
                        </a:rPr>
                        <a:t> </a:t>
                      </a:r>
                      <a:r>
                        <a:rPr sz="600" spc="-20" dirty="0">
                          <a:latin typeface="Trebuchet MS"/>
                          <a:cs typeface="Trebuchet MS"/>
                        </a:rPr>
                        <a:t>FROM</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25" dirty="0">
                          <a:latin typeface="Trebuchet MS"/>
                          <a:cs typeface="Trebuchet MS"/>
                        </a:rPr>
                        <a:t>END</a:t>
                      </a:r>
                      <a:r>
                        <a:rPr sz="600" spc="-65" dirty="0">
                          <a:latin typeface="Trebuchet MS"/>
                          <a:cs typeface="Trebuchet MS"/>
                        </a:rPr>
                        <a:t> </a:t>
                      </a:r>
                      <a:r>
                        <a:rPr sz="600" spc="-25" dirty="0">
                          <a:latin typeface="Trebuchet MS"/>
                          <a:cs typeface="Trebuchet MS"/>
                        </a:rPr>
                        <a:t>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384"/>
                        </a:spcBef>
                      </a:pPr>
                      <a:r>
                        <a:rPr sz="600" spc="-55" dirty="0">
                          <a:latin typeface="Trebuchet MS"/>
                          <a:cs typeface="Trebuchet MS"/>
                        </a:rPr>
                        <a:t>AVG</a:t>
                      </a:r>
                      <a:r>
                        <a:rPr sz="600" spc="-60" dirty="0">
                          <a:latin typeface="Trebuchet MS"/>
                          <a:cs typeface="Trebuchet MS"/>
                        </a:rPr>
                        <a:t> </a:t>
                      </a:r>
                      <a:r>
                        <a:rPr sz="600" spc="-50" dirty="0">
                          <a:latin typeface="Trebuchet MS"/>
                          <a:cs typeface="Trebuchet MS"/>
                        </a:rPr>
                        <a:t>Speed </a:t>
                      </a:r>
                      <a:r>
                        <a:rPr sz="600" spc="-10" dirty="0">
                          <a:latin typeface="Trebuchet MS"/>
                          <a:cs typeface="Trebuchet MS"/>
                        </a:rPr>
                        <a:t>Observed</a:t>
                      </a:r>
                      <a:endParaRPr sz="600">
                        <a:latin typeface="Trebuchet MS"/>
                        <a:cs typeface="Trebuchet MS"/>
                      </a:endParaRPr>
                    </a:p>
                  </a:txBody>
                  <a:tcPr marL="0" marR="0" marT="3135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384"/>
                        </a:spcBef>
                      </a:pPr>
                      <a:r>
                        <a:rPr sz="600" spc="-35" dirty="0">
                          <a:latin typeface="Trebuchet MS"/>
                          <a:cs typeface="Trebuchet MS"/>
                        </a:rPr>
                        <a:t>Distance </a:t>
                      </a:r>
                      <a:r>
                        <a:rPr sz="600" spc="-80" dirty="0">
                          <a:latin typeface="Trebuchet MS"/>
                          <a:cs typeface="Trebuchet MS"/>
                        </a:rPr>
                        <a:t>Travelled</a:t>
                      </a:r>
                      <a:endParaRPr sz="600">
                        <a:latin typeface="Trebuchet MS"/>
                        <a:cs typeface="Trebuchet MS"/>
                      </a:endParaRPr>
                    </a:p>
                  </a:txBody>
                  <a:tcPr marL="0" marR="0" marT="3135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4" name="Rectangle 13"/>
          <p:cNvSpPr/>
          <p:nvPr/>
        </p:nvSpPr>
        <p:spPr>
          <a:xfrm>
            <a:off x="228600" y="5867400"/>
            <a:ext cx="8534400" cy="746358"/>
          </a:xfrm>
          <a:prstGeom prst="rect">
            <a:avLst/>
          </a:prstGeom>
        </p:spPr>
        <p:txBody>
          <a:bodyPr wrap="square">
            <a:spAutoFit/>
          </a:bodyPr>
          <a:lstStyle/>
          <a:p>
            <a:pPr marL="38100">
              <a:lnSpc>
                <a:spcPts val="1320"/>
              </a:lnSpc>
              <a:spcBef>
                <a:spcPts val="100"/>
              </a:spcBef>
            </a:pPr>
            <a:r>
              <a:rPr lang="en-US" sz="800" dirty="0" smtClean="0">
                <a:solidFill>
                  <a:srgbClr val="444444"/>
                </a:solidFill>
                <a:latin typeface="Arial"/>
                <a:cs typeface="Arial"/>
              </a:rPr>
              <a:t>      Report </a:t>
            </a:r>
            <a:r>
              <a:rPr lang="en-US" sz="800" spc="-10" dirty="0" smtClean="0">
                <a:solidFill>
                  <a:srgbClr val="444444"/>
                </a:solidFill>
                <a:latin typeface="Arial"/>
                <a:cs typeface="Arial"/>
              </a:rPr>
              <a:t>Analysis</a:t>
            </a:r>
            <a:endParaRPr lang="en-US" sz="800" dirty="0" smtClean="0">
              <a:latin typeface="Arial"/>
              <a:cs typeface="Arial"/>
            </a:endParaRPr>
          </a:p>
          <a:p>
            <a:pPr marL="207645" indent="-169545">
              <a:lnSpc>
                <a:spcPts val="1150"/>
              </a:lnSpc>
              <a:buAutoNum type="arabicPeriod"/>
              <a:tabLst>
                <a:tab pos="207645" algn="l"/>
              </a:tabLst>
            </a:pPr>
            <a:r>
              <a:rPr lang="en-US" sz="800" dirty="0" smtClean="0">
                <a:solidFill>
                  <a:srgbClr val="444444"/>
                </a:solidFill>
                <a:latin typeface="Arial"/>
                <a:cs typeface="Arial"/>
              </a:rPr>
              <a:t>Late</a:t>
            </a:r>
            <a:r>
              <a:rPr lang="en-US" sz="800" spc="-15" dirty="0" smtClean="0">
                <a:solidFill>
                  <a:srgbClr val="444444"/>
                </a:solidFill>
                <a:latin typeface="Arial"/>
                <a:cs typeface="Arial"/>
              </a:rPr>
              <a:t> </a:t>
            </a:r>
            <a:r>
              <a:rPr lang="en-US" sz="800" dirty="0" smtClean="0">
                <a:solidFill>
                  <a:srgbClr val="444444"/>
                </a:solidFill>
                <a:latin typeface="Arial"/>
                <a:cs typeface="Arial"/>
              </a:rPr>
              <a:t>controlling</a:t>
            </a:r>
            <a:r>
              <a:rPr lang="en-US" sz="800" spc="-10" dirty="0" smtClean="0">
                <a:solidFill>
                  <a:srgbClr val="444444"/>
                </a:solidFill>
                <a:latin typeface="Arial"/>
                <a:cs typeface="Arial"/>
              </a:rPr>
              <a:t> </a:t>
            </a:r>
            <a:r>
              <a:rPr lang="en-US" sz="800" dirty="0" smtClean="0">
                <a:solidFill>
                  <a:srgbClr val="444444"/>
                </a:solidFill>
                <a:latin typeface="Arial"/>
                <a:cs typeface="Arial"/>
              </a:rPr>
              <a:t>(Yes/7</a:t>
            </a:r>
            <a:r>
              <a:rPr lang="en-US" sz="800" spc="-15" dirty="0" smtClean="0">
                <a:solidFill>
                  <a:srgbClr val="444444"/>
                </a:solidFill>
                <a:latin typeface="Arial"/>
                <a:cs typeface="Arial"/>
              </a:rPr>
              <a:t> </a:t>
            </a:r>
            <a:r>
              <a:rPr lang="en-US" sz="800" dirty="0" smtClean="0">
                <a:solidFill>
                  <a:srgbClr val="444444"/>
                </a:solidFill>
                <a:latin typeface="Arial"/>
                <a:cs typeface="Arial"/>
              </a:rPr>
              <a:t>times)</a:t>
            </a:r>
            <a:r>
              <a:rPr lang="en-US" sz="800" spc="-10" dirty="0" smtClean="0">
                <a:solidFill>
                  <a:srgbClr val="444444"/>
                </a:solidFill>
                <a:latin typeface="Arial"/>
                <a:cs typeface="Arial"/>
              </a:rPr>
              <a:t> </a:t>
            </a:r>
            <a:r>
              <a:rPr lang="en-US" sz="800" dirty="0" smtClean="0">
                <a:solidFill>
                  <a:srgbClr val="444444"/>
                </a:solidFill>
                <a:latin typeface="Arial"/>
                <a:cs typeface="Arial"/>
              </a:rPr>
              <a:t>but</a:t>
            </a:r>
            <a:r>
              <a:rPr lang="en-US" sz="800" spc="-15" dirty="0" smtClean="0">
                <a:solidFill>
                  <a:srgbClr val="444444"/>
                </a:solidFill>
                <a:latin typeface="Arial"/>
                <a:cs typeface="Arial"/>
              </a:rPr>
              <a:t> </a:t>
            </a:r>
            <a:r>
              <a:rPr lang="en-US" sz="800" dirty="0" smtClean="0">
                <a:solidFill>
                  <a:srgbClr val="444444"/>
                </a:solidFill>
                <a:latin typeface="Arial"/>
                <a:cs typeface="Arial"/>
              </a:rPr>
              <a:t>speed</a:t>
            </a:r>
            <a:r>
              <a:rPr lang="en-US" sz="800" spc="-10" dirty="0" smtClean="0">
                <a:solidFill>
                  <a:srgbClr val="444444"/>
                </a:solidFill>
                <a:latin typeface="Arial"/>
                <a:cs typeface="Arial"/>
              </a:rPr>
              <a:t> </a:t>
            </a:r>
            <a:r>
              <a:rPr lang="en-US" sz="800" dirty="0" smtClean="0">
                <a:solidFill>
                  <a:srgbClr val="444444"/>
                </a:solidFill>
                <a:latin typeface="Arial"/>
                <a:cs typeface="Arial"/>
              </a:rPr>
              <a:t>found</a:t>
            </a:r>
            <a:r>
              <a:rPr lang="en-US" sz="800" spc="-15" dirty="0" smtClean="0">
                <a:solidFill>
                  <a:srgbClr val="444444"/>
                </a:solidFill>
                <a:latin typeface="Arial"/>
                <a:cs typeface="Arial"/>
              </a:rPr>
              <a:t> </a:t>
            </a:r>
            <a:r>
              <a:rPr lang="en-US" sz="800" dirty="0" smtClean="0">
                <a:solidFill>
                  <a:srgbClr val="444444"/>
                </a:solidFill>
                <a:latin typeface="Arial"/>
                <a:cs typeface="Arial"/>
              </a:rPr>
              <a:t>under</a:t>
            </a:r>
            <a:r>
              <a:rPr lang="en-US" sz="800" spc="-10" dirty="0" smtClean="0">
                <a:solidFill>
                  <a:srgbClr val="444444"/>
                </a:solidFill>
                <a:latin typeface="Arial"/>
                <a:cs typeface="Arial"/>
              </a:rPr>
              <a:t> </a:t>
            </a:r>
            <a:r>
              <a:rPr lang="en-US" sz="800" dirty="0" smtClean="0">
                <a:solidFill>
                  <a:srgbClr val="444444"/>
                </a:solidFill>
                <a:latin typeface="Arial"/>
                <a:cs typeface="Arial"/>
              </a:rPr>
              <a:t>50</a:t>
            </a:r>
            <a:r>
              <a:rPr lang="en-US" sz="800" spc="-15" dirty="0" smtClean="0">
                <a:solidFill>
                  <a:srgbClr val="444444"/>
                </a:solidFill>
                <a:latin typeface="Arial"/>
                <a:cs typeface="Arial"/>
              </a:rPr>
              <a:t> </a:t>
            </a:r>
            <a:r>
              <a:rPr lang="en-US" sz="800" dirty="0" err="1" smtClean="0">
                <a:solidFill>
                  <a:srgbClr val="444444"/>
                </a:solidFill>
                <a:latin typeface="Arial"/>
                <a:cs typeface="Arial"/>
              </a:rPr>
              <a:t>kmph</a:t>
            </a:r>
            <a:r>
              <a:rPr lang="en-US" sz="800" spc="-10" dirty="0" smtClean="0">
                <a:solidFill>
                  <a:srgbClr val="444444"/>
                </a:solidFill>
                <a:latin typeface="Arial"/>
                <a:cs typeface="Arial"/>
              </a:rPr>
              <a:t> </a:t>
            </a:r>
            <a:r>
              <a:rPr lang="en-US" sz="800" dirty="0" smtClean="0">
                <a:solidFill>
                  <a:srgbClr val="444444"/>
                </a:solidFill>
                <a:latin typeface="Arial"/>
                <a:cs typeface="Arial"/>
              </a:rPr>
              <a:t>as</a:t>
            </a:r>
            <a:r>
              <a:rPr lang="en-US" sz="800" spc="-15" dirty="0" smtClean="0">
                <a:solidFill>
                  <a:srgbClr val="444444"/>
                </a:solidFill>
                <a:latin typeface="Arial"/>
                <a:cs typeface="Arial"/>
              </a:rPr>
              <a:t> </a:t>
            </a:r>
            <a:r>
              <a:rPr lang="en-US" sz="800" dirty="0" smtClean="0">
                <a:solidFill>
                  <a:srgbClr val="444444"/>
                </a:solidFill>
                <a:latin typeface="Arial"/>
                <a:cs typeface="Arial"/>
              </a:rPr>
              <a:t>per</a:t>
            </a:r>
            <a:r>
              <a:rPr lang="en-US" sz="800" spc="-10" dirty="0" smtClean="0">
                <a:solidFill>
                  <a:srgbClr val="444444"/>
                </a:solidFill>
                <a:latin typeface="Arial"/>
                <a:cs typeface="Arial"/>
              </a:rPr>
              <a:t> </a:t>
            </a:r>
            <a:r>
              <a:rPr lang="en-US" sz="800" spc="-20" dirty="0" smtClean="0">
                <a:solidFill>
                  <a:srgbClr val="444444"/>
                </a:solidFill>
                <a:latin typeface="Arial"/>
                <a:cs typeface="Arial"/>
              </a:rPr>
              <a:t>rule</a:t>
            </a:r>
            <a:endParaRPr lang="en-US" sz="800" dirty="0" smtClean="0">
              <a:latin typeface="Arial"/>
              <a:cs typeface="Arial"/>
            </a:endParaRPr>
          </a:p>
          <a:p>
            <a:pPr marL="249554" indent="-169545">
              <a:lnSpc>
                <a:spcPts val="1260"/>
              </a:lnSpc>
              <a:buAutoNum type="arabicPeriod"/>
              <a:tabLst>
                <a:tab pos="249554" algn="l"/>
              </a:tabLst>
            </a:pPr>
            <a:r>
              <a:rPr lang="en-US" sz="800" dirty="0" smtClean="0">
                <a:solidFill>
                  <a:srgbClr val="444444"/>
                </a:solidFill>
                <a:latin typeface="Arial"/>
                <a:cs typeface="Arial"/>
              </a:rPr>
              <a:t>Abrupt braking</a:t>
            </a:r>
            <a:r>
              <a:rPr lang="en-US" sz="800" spc="5" dirty="0" smtClean="0">
                <a:solidFill>
                  <a:srgbClr val="444444"/>
                </a:solidFill>
                <a:latin typeface="Arial"/>
                <a:cs typeface="Arial"/>
              </a:rPr>
              <a:t> </a:t>
            </a:r>
            <a:r>
              <a:rPr lang="en-US" sz="800" dirty="0" smtClean="0">
                <a:solidFill>
                  <a:srgbClr val="444444"/>
                </a:solidFill>
                <a:latin typeface="Arial"/>
                <a:cs typeface="Arial"/>
              </a:rPr>
              <a:t>(yes)</a:t>
            </a:r>
            <a:r>
              <a:rPr lang="en-US" sz="800" spc="340" dirty="0" smtClean="0">
                <a:solidFill>
                  <a:srgbClr val="444444"/>
                </a:solidFill>
                <a:latin typeface="Arial"/>
                <a:cs typeface="Arial"/>
              </a:rPr>
              <a:t> </a:t>
            </a:r>
            <a:r>
              <a:rPr lang="en-US" sz="800" dirty="0" smtClean="0">
                <a:solidFill>
                  <a:srgbClr val="444444"/>
                </a:solidFill>
                <a:latin typeface="Arial"/>
                <a:cs typeface="Arial"/>
              </a:rPr>
              <a:t>as</a:t>
            </a:r>
            <a:r>
              <a:rPr lang="en-US" sz="800" spc="5" dirty="0" smtClean="0">
                <a:solidFill>
                  <a:srgbClr val="444444"/>
                </a:solidFill>
                <a:latin typeface="Arial"/>
                <a:cs typeface="Arial"/>
              </a:rPr>
              <a:t> </a:t>
            </a:r>
            <a:r>
              <a:rPr lang="en-US" sz="800" dirty="0" smtClean="0">
                <a:solidFill>
                  <a:srgbClr val="444444"/>
                </a:solidFill>
                <a:latin typeface="Arial"/>
                <a:cs typeface="Arial"/>
              </a:rPr>
              <a:t>per</a:t>
            </a:r>
            <a:r>
              <a:rPr lang="en-US" sz="800" spc="5" dirty="0" smtClean="0">
                <a:solidFill>
                  <a:srgbClr val="444444"/>
                </a:solidFill>
                <a:latin typeface="Arial"/>
                <a:cs typeface="Arial"/>
              </a:rPr>
              <a:t> </a:t>
            </a:r>
            <a:r>
              <a:rPr lang="en-US" sz="800" dirty="0" smtClean="0">
                <a:solidFill>
                  <a:srgbClr val="444444"/>
                </a:solidFill>
                <a:latin typeface="Arial"/>
                <a:cs typeface="Arial"/>
              </a:rPr>
              <a:t>crew note</a:t>
            </a:r>
            <a:r>
              <a:rPr lang="en-US" sz="800" spc="5" dirty="0" smtClean="0">
                <a:solidFill>
                  <a:srgbClr val="444444"/>
                </a:solidFill>
                <a:latin typeface="Arial"/>
                <a:cs typeface="Arial"/>
              </a:rPr>
              <a:t> </a:t>
            </a:r>
            <a:r>
              <a:rPr lang="en-US" sz="800" dirty="0" smtClean="0">
                <a:solidFill>
                  <a:srgbClr val="444444"/>
                </a:solidFill>
                <a:latin typeface="Arial"/>
                <a:cs typeface="Arial"/>
              </a:rPr>
              <a:t>book in</a:t>
            </a:r>
            <a:r>
              <a:rPr lang="en-US" sz="800" spc="5" dirty="0" smtClean="0">
                <a:solidFill>
                  <a:srgbClr val="444444"/>
                </a:solidFill>
                <a:latin typeface="Arial"/>
                <a:cs typeface="Arial"/>
              </a:rPr>
              <a:t> </a:t>
            </a:r>
            <a:r>
              <a:rPr lang="en-US" sz="800" dirty="0" smtClean="0">
                <a:solidFill>
                  <a:srgbClr val="444444"/>
                </a:solidFill>
                <a:latin typeface="Arial"/>
                <a:cs typeface="Arial"/>
              </a:rPr>
              <a:t>was</a:t>
            </a:r>
            <a:r>
              <a:rPr lang="en-US" sz="800" spc="5" dirty="0" smtClean="0">
                <a:solidFill>
                  <a:srgbClr val="444444"/>
                </a:solidFill>
                <a:latin typeface="Arial"/>
                <a:cs typeface="Arial"/>
              </a:rPr>
              <a:t> </a:t>
            </a:r>
            <a:r>
              <a:rPr lang="en-US" sz="800" dirty="0" err="1" smtClean="0">
                <a:solidFill>
                  <a:srgbClr val="444444"/>
                </a:solidFill>
                <a:latin typeface="Arial"/>
                <a:cs typeface="Arial"/>
              </a:rPr>
              <a:t>stopage</a:t>
            </a:r>
            <a:r>
              <a:rPr lang="en-US" sz="800" dirty="0" smtClean="0">
                <a:solidFill>
                  <a:srgbClr val="444444"/>
                </a:solidFill>
                <a:latin typeface="Arial"/>
                <a:cs typeface="Arial"/>
              </a:rPr>
              <a:t> at</a:t>
            </a:r>
            <a:r>
              <a:rPr lang="en-US" sz="800" spc="5" dirty="0" smtClean="0">
                <a:solidFill>
                  <a:srgbClr val="444444"/>
                </a:solidFill>
                <a:latin typeface="Arial"/>
                <a:cs typeface="Arial"/>
              </a:rPr>
              <a:t> </a:t>
            </a:r>
            <a:r>
              <a:rPr lang="en-US" sz="800" dirty="0" err="1" smtClean="0">
                <a:solidFill>
                  <a:srgbClr val="444444"/>
                </a:solidFill>
                <a:latin typeface="Arial"/>
                <a:cs typeface="Arial"/>
              </a:rPr>
              <a:t>hault</a:t>
            </a:r>
            <a:r>
              <a:rPr lang="en-US" sz="800" spc="5" dirty="0" smtClean="0">
                <a:solidFill>
                  <a:srgbClr val="444444"/>
                </a:solidFill>
                <a:latin typeface="Arial"/>
                <a:cs typeface="Arial"/>
              </a:rPr>
              <a:t> </a:t>
            </a:r>
            <a:endParaRPr lang="en-US" sz="1100" baseline="-19230" dirty="0" smtClean="0">
              <a:latin typeface="Trebuchet MS"/>
              <a:cs typeface="Trebuchet MS"/>
            </a:endParaRPr>
          </a:p>
          <a:p>
            <a:pPr marL="207010">
              <a:lnSpc>
                <a:spcPts val="1310"/>
              </a:lnSpc>
            </a:pPr>
            <a:r>
              <a:rPr lang="en-US" sz="800" dirty="0" smtClean="0">
                <a:solidFill>
                  <a:srgbClr val="444444"/>
                </a:solidFill>
                <a:latin typeface="Arial"/>
                <a:cs typeface="Arial"/>
              </a:rPr>
              <a:t>  LP</a:t>
            </a:r>
            <a:r>
              <a:rPr lang="en-US" sz="800" spc="-20" dirty="0" smtClean="0">
                <a:solidFill>
                  <a:srgbClr val="444444"/>
                </a:solidFill>
                <a:latin typeface="Arial"/>
                <a:cs typeface="Arial"/>
              </a:rPr>
              <a:t> </a:t>
            </a:r>
            <a:r>
              <a:rPr lang="en-US" sz="800" dirty="0" err="1" smtClean="0">
                <a:solidFill>
                  <a:srgbClr val="444444"/>
                </a:solidFill>
                <a:latin typeface="Arial"/>
                <a:cs typeface="Arial"/>
              </a:rPr>
              <a:t>counselled</a:t>
            </a:r>
            <a:r>
              <a:rPr lang="en-US" sz="800" spc="-15" dirty="0" smtClean="0">
                <a:solidFill>
                  <a:srgbClr val="444444"/>
                </a:solidFill>
                <a:latin typeface="Arial"/>
                <a:cs typeface="Arial"/>
              </a:rPr>
              <a:t> </a:t>
            </a:r>
            <a:r>
              <a:rPr lang="en-US" sz="800" dirty="0" smtClean="0">
                <a:solidFill>
                  <a:srgbClr val="444444"/>
                </a:solidFill>
                <a:latin typeface="Arial"/>
                <a:cs typeface="Arial"/>
              </a:rPr>
              <a:t>regarding</a:t>
            </a:r>
            <a:r>
              <a:rPr lang="en-US" sz="800" spc="-15" dirty="0" smtClean="0">
                <a:solidFill>
                  <a:srgbClr val="444444"/>
                </a:solidFill>
                <a:latin typeface="Arial"/>
                <a:cs typeface="Arial"/>
              </a:rPr>
              <a:t> </a:t>
            </a:r>
            <a:r>
              <a:rPr lang="en-US" sz="800" dirty="0" smtClean="0">
                <a:solidFill>
                  <a:srgbClr val="444444"/>
                </a:solidFill>
                <a:latin typeface="Arial"/>
                <a:cs typeface="Arial"/>
              </a:rPr>
              <a:t>reduce</a:t>
            </a:r>
            <a:r>
              <a:rPr lang="en-US" sz="800" spc="-15" dirty="0" smtClean="0">
                <a:solidFill>
                  <a:srgbClr val="444444"/>
                </a:solidFill>
                <a:latin typeface="Arial"/>
                <a:cs typeface="Arial"/>
              </a:rPr>
              <a:t> </a:t>
            </a:r>
            <a:r>
              <a:rPr lang="en-US" sz="800" dirty="0" smtClean="0">
                <a:solidFill>
                  <a:srgbClr val="444444"/>
                </a:solidFill>
                <a:latin typeface="Arial"/>
                <a:cs typeface="Arial"/>
              </a:rPr>
              <a:t>speed</a:t>
            </a:r>
            <a:r>
              <a:rPr lang="en-US" sz="800" spc="-15" dirty="0" smtClean="0">
                <a:solidFill>
                  <a:srgbClr val="444444"/>
                </a:solidFill>
                <a:latin typeface="Arial"/>
                <a:cs typeface="Arial"/>
              </a:rPr>
              <a:t> </a:t>
            </a:r>
            <a:r>
              <a:rPr lang="en-US" sz="800" dirty="0" smtClean="0">
                <a:solidFill>
                  <a:srgbClr val="444444"/>
                </a:solidFill>
                <a:latin typeface="Arial"/>
                <a:cs typeface="Arial"/>
              </a:rPr>
              <a:t>less</a:t>
            </a:r>
            <a:r>
              <a:rPr lang="en-US" sz="800" spc="-15" dirty="0" smtClean="0">
                <a:solidFill>
                  <a:srgbClr val="444444"/>
                </a:solidFill>
                <a:latin typeface="Arial"/>
                <a:cs typeface="Arial"/>
              </a:rPr>
              <a:t> </a:t>
            </a:r>
            <a:r>
              <a:rPr lang="en-US" sz="800" dirty="0" smtClean="0">
                <a:solidFill>
                  <a:srgbClr val="444444"/>
                </a:solidFill>
                <a:latin typeface="Arial"/>
                <a:cs typeface="Arial"/>
              </a:rPr>
              <a:t>than</a:t>
            </a:r>
            <a:r>
              <a:rPr lang="en-US" sz="800" spc="-15" dirty="0" smtClean="0">
                <a:solidFill>
                  <a:srgbClr val="444444"/>
                </a:solidFill>
                <a:latin typeface="Arial"/>
                <a:cs typeface="Arial"/>
              </a:rPr>
              <a:t> </a:t>
            </a:r>
            <a:r>
              <a:rPr lang="en-US" sz="800" dirty="0" smtClean="0">
                <a:solidFill>
                  <a:srgbClr val="444444"/>
                </a:solidFill>
                <a:latin typeface="Arial"/>
                <a:cs typeface="Arial"/>
              </a:rPr>
              <a:t>50</a:t>
            </a:r>
            <a:r>
              <a:rPr lang="en-US" sz="800" spc="-15" dirty="0" smtClean="0">
                <a:solidFill>
                  <a:srgbClr val="444444"/>
                </a:solidFill>
                <a:latin typeface="Arial"/>
                <a:cs typeface="Arial"/>
              </a:rPr>
              <a:t> </a:t>
            </a:r>
            <a:r>
              <a:rPr lang="en-US" sz="800" dirty="0" err="1" smtClean="0">
                <a:solidFill>
                  <a:srgbClr val="444444"/>
                </a:solidFill>
                <a:latin typeface="Arial"/>
                <a:cs typeface="Arial"/>
              </a:rPr>
              <a:t>kmph</a:t>
            </a:r>
            <a:r>
              <a:rPr lang="en-US" sz="800" spc="-15" dirty="0" smtClean="0">
                <a:solidFill>
                  <a:srgbClr val="444444"/>
                </a:solidFill>
                <a:latin typeface="Arial"/>
                <a:cs typeface="Arial"/>
              </a:rPr>
              <a:t> </a:t>
            </a:r>
            <a:r>
              <a:rPr lang="en-US" sz="800" dirty="0" smtClean="0">
                <a:solidFill>
                  <a:srgbClr val="444444"/>
                </a:solidFill>
                <a:latin typeface="Arial"/>
                <a:cs typeface="Arial"/>
              </a:rPr>
              <a:t>on</a:t>
            </a:r>
            <a:r>
              <a:rPr lang="en-US" sz="800" spc="-15" dirty="0" smtClean="0">
                <a:solidFill>
                  <a:srgbClr val="444444"/>
                </a:solidFill>
                <a:latin typeface="Arial"/>
                <a:cs typeface="Arial"/>
              </a:rPr>
              <a:t> </a:t>
            </a:r>
            <a:r>
              <a:rPr lang="en-US" sz="800" dirty="0" err="1" smtClean="0">
                <a:solidFill>
                  <a:srgbClr val="444444"/>
                </a:solidFill>
                <a:latin typeface="Arial"/>
                <a:cs typeface="Arial"/>
              </a:rPr>
              <a:t>hault</a:t>
            </a:r>
            <a:r>
              <a:rPr lang="en-US" sz="800" spc="-15" dirty="0" smtClean="0">
                <a:solidFill>
                  <a:srgbClr val="444444"/>
                </a:solidFill>
                <a:latin typeface="Arial"/>
                <a:cs typeface="Arial"/>
              </a:rPr>
              <a:t> </a:t>
            </a:r>
            <a:r>
              <a:rPr lang="en-US" sz="800" spc="-10" dirty="0" smtClean="0">
                <a:solidFill>
                  <a:srgbClr val="444444"/>
                </a:solidFill>
                <a:latin typeface="Arial"/>
                <a:cs typeface="Arial"/>
              </a:rPr>
              <a:t>board                                                 checked by –</a:t>
            </a:r>
            <a:r>
              <a:rPr lang="en-US" sz="800" spc="-10" dirty="0" err="1" smtClean="0">
                <a:solidFill>
                  <a:srgbClr val="444444"/>
                </a:solidFill>
                <a:latin typeface="Arial"/>
                <a:cs typeface="Arial"/>
              </a:rPr>
              <a:t>cli-sanjeev</a:t>
            </a:r>
            <a:r>
              <a:rPr lang="en-US" sz="800" spc="-10" dirty="0" smtClean="0">
                <a:solidFill>
                  <a:srgbClr val="444444"/>
                </a:solidFill>
                <a:latin typeface="Arial"/>
                <a:cs typeface="Arial"/>
              </a:rPr>
              <a:t> </a:t>
            </a:r>
            <a:r>
              <a:rPr lang="en-US" sz="800" spc="-10" dirty="0" err="1" smtClean="0">
                <a:solidFill>
                  <a:srgbClr val="444444"/>
                </a:solidFill>
                <a:latin typeface="Arial"/>
                <a:cs typeface="Arial"/>
              </a:rPr>
              <a:t>mohan</a:t>
            </a:r>
            <a:r>
              <a:rPr lang="en-US" sz="800" spc="-10" dirty="0" smtClean="0">
                <a:solidFill>
                  <a:srgbClr val="444444"/>
                </a:solidFill>
                <a:latin typeface="Arial"/>
                <a:cs typeface="Arial"/>
              </a:rPr>
              <a:t>/</a:t>
            </a:r>
            <a:r>
              <a:rPr lang="en-US" sz="800" spc="-10" dirty="0" err="1" smtClean="0">
                <a:solidFill>
                  <a:srgbClr val="444444"/>
                </a:solidFill>
                <a:latin typeface="Arial"/>
                <a:cs typeface="Arial"/>
              </a:rPr>
              <a:t>mtc</a:t>
            </a:r>
            <a:r>
              <a:rPr lang="en-US" sz="800" spc="-10" dirty="0" smtClean="0">
                <a:solidFill>
                  <a:srgbClr val="444444"/>
                </a:solidFill>
                <a:latin typeface="Arial"/>
                <a:cs typeface="Arial"/>
              </a:rPr>
              <a:t>                                                                          </a:t>
            </a:r>
            <a:endParaRPr lang="en-US" sz="8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2993" y="4515422"/>
            <a:ext cx="767249" cy="132705"/>
          </a:xfrm>
          <a:prstGeom prst="rect">
            <a:avLst/>
          </a:prstGeom>
        </p:spPr>
        <p:txBody>
          <a:bodyPr vert="horz" wrap="square" lIns="0" tIns="9502" rIns="0" bIns="0" rtlCol="0">
            <a:spAutoFit/>
          </a:bodyPr>
          <a:lstStyle/>
          <a:p>
            <a:pPr marL="9502">
              <a:spcBef>
                <a:spcPts val="75"/>
              </a:spcBef>
            </a:pPr>
            <a:r>
              <a:rPr sz="800" spc="-37" dirty="0">
                <a:solidFill>
                  <a:srgbClr val="4A86E7"/>
                </a:solidFill>
                <a:latin typeface="Trebuchet MS"/>
                <a:cs typeface="Trebuchet MS"/>
              </a:rPr>
              <a:t>Indian</a:t>
            </a:r>
            <a:r>
              <a:rPr sz="800" spc="-26" dirty="0">
                <a:solidFill>
                  <a:srgbClr val="4A86E7"/>
                </a:solidFill>
                <a:latin typeface="Trebuchet MS"/>
                <a:cs typeface="Trebuchet MS"/>
              </a:rPr>
              <a:t> </a:t>
            </a:r>
            <a:r>
              <a:rPr sz="800" spc="-34" dirty="0">
                <a:solidFill>
                  <a:srgbClr val="4A86E7"/>
                </a:solidFill>
                <a:latin typeface="Trebuchet MS"/>
                <a:cs typeface="Trebuchet MS"/>
              </a:rPr>
              <a:t>Railways</a:t>
            </a:r>
            <a:endParaRPr sz="800">
              <a:latin typeface="Trebuchet MS"/>
              <a:cs typeface="Trebuchet MS"/>
            </a:endParaRPr>
          </a:p>
        </p:txBody>
      </p:sp>
      <p:sp>
        <p:nvSpPr>
          <p:cNvPr id="4" name="object 4"/>
          <p:cNvSpPr txBox="1"/>
          <p:nvPr/>
        </p:nvSpPr>
        <p:spPr>
          <a:xfrm>
            <a:off x="7620000" y="4495800"/>
            <a:ext cx="657564" cy="132705"/>
          </a:xfrm>
          <a:prstGeom prst="rect">
            <a:avLst/>
          </a:prstGeom>
        </p:spPr>
        <p:txBody>
          <a:bodyPr vert="horz" wrap="square" lIns="0" tIns="9502" rIns="0" bIns="0" rtlCol="0">
            <a:spAutoFit/>
          </a:bodyPr>
          <a:lstStyle/>
          <a:p>
            <a:pPr marL="9502">
              <a:spcBef>
                <a:spcPts val="75"/>
              </a:spcBef>
            </a:pPr>
            <a:r>
              <a:rPr sz="800" dirty="0">
                <a:solidFill>
                  <a:srgbClr val="4A86E7"/>
                </a:solidFill>
                <a:latin typeface="Trebuchet MS"/>
                <a:cs typeface="Trebuchet MS"/>
              </a:rPr>
              <a:t>SPM</a:t>
            </a:r>
            <a:r>
              <a:rPr sz="800" spc="-4" dirty="0">
                <a:solidFill>
                  <a:srgbClr val="4A86E7"/>
                </a:solidFill>
                <a:latin typeface="Trebuchet MS"/>
                <a:cs typeface="Trebuchet MS"/>
              </a:rPr>
              <a:t> </a:t>
            </a:r>
            <a:r>
              <a:rPr sz="800" spc="-30" dirty="0">
                <a:solidFill>
                  <a:srgbClr val="4A86E7"/>
                </a:solidFill>
                <a:latin typeface="Trebuchet MS"/>
                <a:cs typeface="Trebuchet MS"/>
              </a:rPr>
              <a:t>Analysis</a:t>
            </a:r>
            <a:endParaRPr sz="800">
              <a:latin typeface="Trebuchet MS"/>
              <a:cs typeface="Trebuchet MS"/>
            </a:endParaRPr>
          </a:p>
        </p:txBody>
      </p:sp>
      <p:pic>
        <p:nvPicPr>
          <p:cNvPr id="5" name="object 5"/>
          <p:cNvPicPr/>
          <p:nvPr/>
        </p:nvPicPr>
        <p:blipFill>
          <a:blip r:embed="rId2" cstate="print"/>
          <a:stretch>
            <a:fillRect/>
          </a:stretch>
        </p:blipFill>
        <p:spPr>
          <a:xfrm>
            <a:off x="1009742" y="775801"/>
            <a:ext cx="7257532" cy="26084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2743200"/>
            <a:ext cx="3192349" cy="707886"/>
          </a:xfrm>
          <a:prstGeom prst="rect">
            <a:avLst/>
          </a:prstGeom>
          <a:noFill/>
        </p:spPr>
        <p:txBody>
          <a:bodyPr wrap="none" rtlCol="0">
            <a:spAutoFit/>
          </a:bodyPr>
          <a:lstStyle/>
          <a:p>
            <a:r>
              <a:rPr lang="en-US" sz="4000" b="1" i="1" dirty="0" smtClean="0">
                <a:solidFill>
                  <a:srgbClr val="FF0000"/>
                </a:solidFill>
              </a:rPr>
              <a:t>CASE STUDY-1</a:t>
            </a:r>
            <a:endParaRPr lang="en-US" sz="4000" b="1" i="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895600"/>
            <a:ext cx="3180614" cy="707886"/>
          </a:xfrm>
          <a:prstGeom prst="rect">
            <a:avLst/>
          </a:prstGeom>
        </p:spPr>
        <p:txBody>
          <a:bodyPr wrap="none">
            <a:spAutoFit/>
          </a:bodyPr>
          <a:lstStyle/>
          <a:p>
            <a:r>
              <a:rPr lang="en-US" sz="4000" b="1" i="1" dirty="0" smtClean="0">
                <a:solidFill>
                  <a:schemeClr val="bg2">
                    <a:lumMod val="10000"/>
                  </a:schemeClr>
                </a:solidFill>
              </a:rPr>
              <a:t>CASE </a:t>
            </a:r>
            <a:r>
              <a:rPr lang="en-US" sz="4000" b="1" i="1" dirty="0" smtClean="0">
                <a:solidFill>
                  <a:schemeClr val="bg2">
                    <a:lumMod val="10000"/>
                  </a:schemeClr>
                </a:solidFill>
              </a:rPr>
              <a:t>STUDY-6</a:t>
            </a:r>
            <a:endParaRPr lang="en-US" sz="4000" b="1" i="1" dirty="0">
              <a:solidFill>
                <a:schemeClr val="bg2">
                  <a:lumMod val="1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57929" y="107856"/>
            <a:ext cx="7037188" cy="332756"/>
          </a:xfrm>
          <a:prstGeom prst="rect">
            <a:avLst/>
          </a:prstGeom>
        </p:spPr>
        <p:txBody>
          <a:bodyPr vert="horz" wrap="square" lIns="0" tIns="9498" rIns="0" bIns="0" rtlCol="0">
            <a:spAutoFit/>
          </a:bodyPr>
          <a:lstStyle/>
          <a:p>
            <a:pPr marL="9498">
              <a:spcBef>
                <a:spcPts val="75"/>
              </a:spcBef>
            </a:pPr>
            <a:r>
              <a:rPr sz="2100" b="1" spc="-22">
                <a:solidFill>
                  <a:srgbClr val="1153CC"/>
                </a:solidFill>
                <a:latin typeface="Carlito"/>
                <a:cs typeface="Carlito"/>
              </a:rPr>
              <a:t>SPEEDOMETER</a:t>
            </a:r>
            <a:r>
              <a:rPr sz="2100" b="1" spc="-45">
                <a:solidFill>
                  <a:srgbClr val="1153CC"/>
                </a:solidFill>
                <a:latin typeface="Carlito"/>
                <a:cs typeface="Carlito"/>
              </a:rPr>
              <a:t> </a:t>
            </a:r>
            <a:r>
              <a:rPr lang="en-US" sz="2100" b="1" spc="-45" dirty="0">
                <a:solidFill>
                  <a:srgbClr val="1153CC"/>
                </a:solidFill>
                <a:latin typeface="Carlito"/>
                <a:cs typeface="Carlito"/>
              </a:rPr>
              <a:t> </a:t>
            </a:r>
            <a:r>
              <a:rPr sz="2100" b="1" spc="-15">
                <a:solidFill>
                  <a:srgbClr val="1153CC"/>
                </a:solidFill>
                <a:latin typeface="Carlito"/>
                <a:cs typeface="Carlito"/>
              </a:rPr>
              <a:t>DATA</a:t>
            </a:r>
            <a:r>
              <a:rPr sz="2100" b="1" spc="-30">
                <a:solidFill>
                  <a:srgbClr val="1153CC"/>
                </a:solidFill>
                <a:latin typeface="Carlito"/>
                <a:cs typeface="Carlito"/>
              </a:rPr>
              <a:t> </a:t>
            </a:r>
            <a:r>
              <a:rPr lang="en-US" sz="2100" b="1" spc="-30" dirty="0">
                <a:solidFill>
                  <a:srgbClr val="1153CC"/>
                </a:solidFill>
                <a:latin typeface="Carlito"/>
                <a:cs typeface="Carlito"/>
              </a:rPr>
              <a:t> </a:t>
            </a:r>
            <a:r>
              <a:rPr sz="2100" b="1" spc="-7">
                <a:solidFill>
                  <a:srgbClr val="1153CC"/>
                </a:solidFill>
                <a:latin typeface="Carlito"/>
                <a:cs typeface="Carlito"/>
              </a:rPr>
              <a:t>ANALYSIS</a:t>
            </a:r>
            <a:r>
              <a:rPr lang="en-US" sz="2100" b="1" spc="-7" dirty="0">
                <a:solidFill>
                  <a:srgbClr val="1153CC"/>
                </a:solidFill>
                <a:latin typeface="Carlito"/>
                <a:cs typeface="Carlito"/>
              </a:rPr>
              <a:t>-6</a:t>
            </a:r>
            <a:endParaRPr sz="2100">
              <a:latin typeface="Carlito"/>
              <a:cs typeface="Carlito"/>
            </a:endParaRPr>
          </a:p>
        </p:txBody>
      </p:sp>
      <p:sp>
        <p:nvSpPr>
          <p:cNvPr id="12" name="object 12"/>
          <p:cNvSpPr txBox="1">
            <a:spLocks noGrp="1"/>
          </p:cNvSpPr>
          <p:nvPr>
            <p:ph type="ftr" sz="quarter" idx="4294967295"/>
          </p:nvPr>
        </p:nvSpPr>
        <p:spPr>
          <a:xfrm>
            <a:off x="299297" y="6376271"/>
            <a:ext cx="761275" cy="115416"/>
          </a:xfrm>
          <a:prstGeom prst="rect">
            <a:avLst/>
          </a:prstGeom>
        </p:spPr>
        <p:txBody>
          <a:bodyPr vert="horz" wrap="square" lIns="0" tIns="0" rIns="0" bIns="0" rtlCol="0">
            <a:spAutoFit/>
          </a:bodyPr>
          <a:lstStyle/>
          <a:p>
            <a:pPr marL="9498">
              <a:lnSpc>
                <a:spcPts val="860"/>
              </a:lnSpc>
            </a:pPr>
            <a:r>
              <a:rPr sz="100" spc="-7" dirty="0"/>
              <a:t>Indian Railways</a:t>
            </a:r>
          </a:p>
        </p:txBody>
      </p:sp>
      <p:sp>
        <p:nvSpPr>
          <p:cNvPr id="13" name="object 13"/>
          <p:cNvSpPr txBox="1">
            <a:spLocks noGrp="1"/>
          </p:cNvSpPr>
          <p:nvPr>
            <p:ph type="dt" sz="half" idx="4294967295"/>
          </p:nvPr>
        </p:nvSpPr>
        <p:spPr>
          <a:xfrm>
            <a:off x="5395829" y="6376270"/>
            <a:ext cx="649962" cy="115416"/>
          </a:xfrm>
          <a:prstGeom prst="rect">
            <a:avLst/>
          </a:prstGeom>
        </p:spPr>
        <p:txBody>
          <a:bodyPr vert="horz" wrap="square" lIns="0" tIns="0" rIns="0" bIns="0" rtlCol="0">
            <a:spAutoFit/>
          </a:bodyPr>
          <a:lstStyle/>
          <a:p>
            <a:pPr marL="9498">
              <a:lnSpc>
                <a:spcPts val="860"/>
              </a:lnSpc>
            </a:pPr>
            <a:r>
              <a:rPr sz="100" dirty="0"/>
              <a:t>SPM</a:t>
            </a:r>
            <a:r>
              <a:rPr sz="100" spc="-4" dirty="0"/>
              <a:t> </a:t>
            </a:r>
            <a:r>
              <a:rPr sz="100" spc="-7" dirty="0"/>
              <a:t>Analysis</a:t>
            </a:r>
          </a:p>
        </p:txBody>
      </p:sp>
      <p:sp>
        <p:nvSpPr>
          <p:cNvPr id="4" name="object 4"/>
          <p:cNvSpPr txBox="1"/>
          <p:nvPr/>
        </p:nvSpPr>
        <p:spPr>
          <a:xfrm>
            <a:off x="584955" y="498579"/>
            <a:ext cx="2417404" cy="763223"/>
          </a:xfrm>
          <a:prstGeom prst="rect">
            <a:avLst/>
          </a:prstGeom>
        </p:spPr>
        <p:txBody>
          <a:bodyPr vert="horz" wrap="square" lIns="0" tIns="44642" rIns="0" bIns="0" rtlCol="0">
            <a:spAutoFit/>
          </a:bodyPr>
          <a:lstStyle/>
          <a:p>
            <a:pPr marL="9498">
              <a:spcBef>
                <a:spcPts val="352"/>
              </a:spcBef>
            </a:pPr>
            <a:r>
              <a:rPr sz="1000" spc="-7" dirty="0">
                <a:latin typeface="Carlito"/>
                <a:cs typeface="Carlito"/>
              </a:rPr>
              <a:t>Journey</a:t>
            </a:r>
            <a:r>
              <a:rPr sz="1000" spc="-19" dirty="0">
                <a:latin typeface="Carlito"/>
                <a:cs typeface="Carlito"/>
              </a:rPr>
              <a:t> </a:t>
            </a:r>
            <a:r>
              <a:rPr sz="1000" spc="-7" dirty="0">
                <a:latin typeface="Carlito"/>
                <a:cs typeface="Carlito"/>
              </a:rPr>
              <a:t>Date:</a:t>
            </a:r>
            <a:r>
              <a:rPr sz="1000" spc="-19" dirty="0">
                <a:latin typeface="Carlito"/>
                <a:cs typeface="Carlito"/>
              </a:rPr>
              <a:t> </a:t>
            </a:r>
            <a:r>
              <a:rPr sz="1000" b="1" spc="-7" dirty="0">
                <a:latin typeface="Carlito"/>
                <a:cs typeface="Carlito"/>
              </a:rPr>
              <a:t>10.12.24</a:t>
            </a:r>
            <a:endParaRPr sz="1000">
              <a:latin typeface="Carlito"/>
              <a:cs typeface="Carlito"/>
            </a:endParaRPr>
          </a:p>
          <a:p>
            <a:pPr marL="9498">
              <a:spcBef>
                <a:spcPts val="280"/>
              </a:spcBef>
            </a:pPr>
            <a:r>
              <a:rPr sz="1000" spc="-7" dirty="0">
                <a:latin typeface="Carlito"/>
                <a:cs typeface="Carlito"/>
              </a:rPr>
              <a:t>LP</a:t>
            </a:r>
            <a:r>
              <a:rPr sz="1000" spc="-37" dirty="0">
                <a:latin typeface="Carlito"/>
                <a:cs typeface="Carlito"/>
              </a:rPr>
              <a:t> </a:t>
            </a:r>
            <a:r>
              <a:rPr sz="1000" spc="-7" dirty="0">
                <a:latin typeface="Carlito"/>
                <a:cs typeface="Carlito"/>
              </a:rPr>
              <a:t>Name/Desig</a:t>
            </a:r>
            <a:r>
              <a:rPr sz="1000" spc="-7">
                <a:latin typeface="Carlito"/>
                <a:cs typeface="Carlito"/>
              </a:rPr>
              <a:t>:</a:t>
            </a:r>
            <a:r>
              <a:rPr sz="1000" spc="-26">
                <a:latin typeface="Carlito"/>
                <a:cs typeface="Carlito"/>
              </a:rPr>
              <a:t> </a:t>
            </a:r>
            <a:endParaRPr sz="1000">
              <a:latin typeface="Carlito"/>
              <a:cs typeface="Carlito"/>
            </a:endParaRPr>
          </a:p>
          <a:p>
            <a:pPr marL="9498">
              <a:spcBef>
                <a:spcPts val="295"/>
              </a:spcBef>
            </a:pPr>
            <a:r>
              <a:rPr sz="1000" dirty="0">
                <a:latin typeface="Carlito"/>
                <a:cs typeface="Carlito"/>
              </a:rPr>
              <a:t>Train</a:t>
            </a:r>
            <a:r>
              <a:rPr sz="1000" spc="-49" dirty="0">
                <a:latin typeface="Carlito"/>
                <a:cs typeface="Carlito"/>
              </a:rPr>
              <a:t> </a:t>
            </a:r>
            <a:r>
              <a:rPr sz="1000" spc="-7" dirty="0">
                <a:latin typeface="Carlito"/>
                <a:cs typeface="Carlito"/>
              </a:rPr>
              <a:t>No.</a:t>
            </a:r>
            <a:r>
              <a:rPr sz="1000" spc="-49" dirty="0">
                <a:latin typeface="Carlito"/>
                <a:cs typeface="Carlito"/>
              </a:rPr>
              <a:t> </a:t>
            </a:r>
            <a:r>
              <a:rPr sz="1000" b="1" dirty="0">
                <a:latin typeface="Carlito"/>
                <a:cs typeface="Carlito"/>
              </a:rPr>
              <a:t>E</a:t>
            </a:r>
            <a:r>
              <a:rPr sz="1000" b="1" spc="-52" dirty="0">
                <a:latin typeface="Carlito"/>
                <a:cs typeface="Carlito"/>
              </a:rPr>
              <a:t> </a:t>
            </a:r>
            <a:r>
              <a:rPr sz="1000" b="1" dirty="0">
                <a:latin typeface="Carlito"/>
                <a:cs typeface="Carlito"/>
              </a:rPr>
              <a:t>BOX</a:t>
            </a:r>
            <a:r>
              <a:rPr sz="1000" b="1" spc="-45" dirty="0">
                <a:latin typeface="Carlito"/>
                <a:cs typeface="Carlito"/>
              </a:rPr>
              <a:t> </a:t>
            </a:r>
            <a:r>
              <a:rPr sz="1000" b="1" dirty="0">
                <a:latin typeface="Carlito"/>
                <a:cs typeface="Carlito"/>
              </a:rPr>
              <a:t>(GOODS/E</a:t>
            </a:r>
            <a:r>
              <a:rPr sz="1000" b="1" spc="-37" dirty="0">
                <a:latin typeface="Carlito"/>
                <a:cs typeface="Carlito"/>
              </a:rPr>
              <a:t> </a:t>
            </a:r>
            <a:r>
              <a:rPr sz="1000" b="1" spc="-7" dirty="0">
                <a:latin typeface="Carlito"/>
                <a:cs typeface="Carlito"/>
              </a:rPr>
              <a:t>(CONV))</a:t>
            </a:r>
            <a:endParaRPr sz="1000">
              <a:latin typeface="Carlito"/>
              <a:cs typeface="Carlito"/>
            </a:endParaRPr>
          </a:p>
          <a:p>
            <a:pPr marL="9498">
              <a:spcBef>
                <a:spcPts val="243"/>
              </a:spcBef>
            </a:pPr>
            <a:r>
              <a:rPr sz="1000" spc="-7" dirty="0">
                <a:latin typeface="Carlito"/>
                <a:cs typeface="Carlito"/>
              </a:rPr>
              <a:t>Remarks:</a:t>
            </a:r>
            <a:endParaRPr sz="1000">
              <a:latin typeface="Carlito"/>
              <a:cs typeface="Carlito"/>
            </a:endParaRPr>
          </a:p>
        </p:txBody>
      </p:sp>
      <p:sp>
        <p:nvSpPr>
          <p:cNvPr id="5" name="object 5"/>
          <p:cNvSpPr txBox="1"/>
          <p:nvPr/>
        </p:nvSpPr>
        <p:spPr>
          <a:xfrm>
            <a:off x="3402937" y="498579"/>
            <a:ext cx="1562190" cy="763223"/>
          </a:xfrm>
          <a:prstGeom prst="rect">
            <a:avLst/>
          </a:prstGeom>
        </p:spPr>
        <p:txBody>
          <a:bodyPr vert="horz" wrap="square" lIns="0" tIns="44642" rIns="0" bIns="0" rtlCol="0">
            <a:spAutoFit/>
          </a:bodyPr>
          <a:lstStyle/>
          <a:p>
            <a:pPr marL="9498">
              <a:spcBef>
                <a:spcPts val="352"/>
              </a:spcBef>
            </a:pPr>
            <a:r>
              <a:rPr sz="1000" spc="-7" dirty="0">
                <a:latin typeface="Carlito"/>
                <a:cs typeface="Carlito"/>
              </a:rPr>
              <a:t>Report</a:t>
            </a:r>
            <a:r>
              <a:rPr sz="1000" spc="-41" dirty="0">
                <a:latin typeface="Carlito"/>
                <a:cs typeface="Carlito"/>
              </a:rPr>
              <a:t> </a:t>
            </a:r>
            <a:r>
              <a:rPr sz="1000" dirty="0">
                <a:latin typeface="Carlito"/>
                <a:cs typeface="Carlito"/>
              </a:rPr>
              <a:t>ID:</a:t>
            </a:r>
            <a:r>
              <a:rPr sz="1000" spc="-19" dirty="0">
                <a:latin typeface="Carlito"/>
                <a:cs typeface="Carlito"/>
              </a:rPr>
              <a:t> </a:t>
            </a:r>
            <a:r>
              <a:rPr sz="1000" b="1" spc="-7" dirty="0">
                <a:latin typeface="Carlito"/>
                <a:cs typeface="Carlito"/>
              </a:rPr>
              <a:t>111224/00997</a:t>
            </a:r>
            <a:endParaRPr sz="1000">
              <a:latin typeface="Carlito"/>
              <a:cs typeface="Carlito"/>
            </a:endParaRPr>
          </a:p>
          <a:p>
            <a:pPr marL="9498">
              <a:spcBef>
                <a:spcPts val="280"/>
              </a:spcBef>
            </a:pPr>
            <a:r>
              <a:rPr sz="1000" dirty="0">
                <a:latin typeface="Carlito"/>
                <a:cs typeface="Carlito"/>
              </a:rPr>
              <a:t>ALP</a:t>
            </a:r>
            <a:r>
              <a:rPr sz="1000" spc="-56" dirty="0">
                <a:latin typeface="Carlito"/>
                <a:cs typeface="Carlito"/>
              </a:rPr>
              <a:t> </a:t>
            </a:r>
            <a:r>
              <a:rPr sz="1000" dirty="0">
                <a:latin typeface="Carlito"/>
                <a:cs typeface="Carlito"/>
              </a:rPr>
              <a:t>Name</a:t>
            </a:r>
            <a:r>
              <a:rPr sz="1000">
                <a:latin typeface="Carlito"/>
                <a:cs typeface="Carlito"/>
              </a:rPr>
              <a:t>:</a:t>
            </a:r>
            <a:r>
              <a:rPr sz="1000" spc="-37">
                <a:latin typeface="Carlito"/>
                <a:cs typeface="Carlito"/>
              </a:rPr>
              <a:t> </a:t>
            </a:r>
            <a:endParaRPr sz="1000">
              <a:latin typeface="Carlito"/>
              <a:cs typeface="Carlito"/>
            </a:endParaRPr>
          </a:p>
          <a:p>
            <a:pPr marL="9498">
              <a:spcBef>
                <a:spcPts val="295"/>
              </a:spcBef>
            </a:pPr>
            <a:r>
              <a:rPr sz="1000" spc="-7" dirty="0">
                <a:latin typeface="Carlito"/>
                <a:cs typeface="Carlito"/>
              </a:rPr>
              <a:t>Loco</a:t>
            </a:r>
            <a:r>
              <a:rPr sz="1000" spc="-49" dirty="0">
                <a:latin typeface="Carlito"/>
                <a:cs typeface="Carlito"/>
              </a:rPr>
              <a:t> </a:t>
            </a:r>
            <a:r>
              <a:rPr sz="1000" dirty="0">
                <a:latin typeface="Carlito"/>
                <a:cs typeface="Carlito"/>
              </a:rPr>
              <a:t>Number:</a:t>
            </a:r>
            <a:r>
              <a:rPr sz="1000" spc="-41" dirty="0">
                <a:latin typeface="Carlito"/>
                <a:cs typeface="Carlito"/>
              </a:rPr>
              <a:t> </a:t>
            </a:r>
            <a:r>
              <a:rPr sz="1000" b="1" spc="-7" dirty="0">
                <a:latin typeface="Carlito"/>
                <a:cs typeface="Carlito"/>
              </a:rPr>
              <a:t>23445/NKJ</a:t>
            </a:r>
            <a:endParaRPr sz="1000">
              <a:latin typeface="Carlito"/>
              <a:cs typeface="Carlito"/>
            </a:endParaRPr>
          </a:p>
          <a:p>
            <a:pPr marL="9498">
              <a:spcBef>
                <a:spcPts val="243"/>
              </a:spcBef>
            </a:pPr>
            <a:r>
              <a:rPr sz="1000" spc="-7" dirty="0">
                <a:latin typeface="Carlito"/>
                <a:cs typeface="Carlito"/>
              </a:rPr>
              <a:t>Section:</a:t>
            </a:r>
            <a:r>
              <a:rPr sz="1000" spc="-26" dirty="0">
                <a:latin typeface="Carlito"/>
                <a:cs typeface="Carlito"/>
              </a:rPr>
              <a:t> </a:t>
            </a:r>
            <a:r>
              <a:rPr sz="1000" b="1" spc="-7" dirty="0">
                <a:latin typeface="Carlito"/>
                <a:cs typeface="Carlito"/>
              </a:rPr>
              <a:t>JHI-</a:t>
            </a:r>
            <a:r>
              <a:rPr sz="1000" b="1" dirty="0">
                <a:latin typeface="Carlito"/>
                <a:cs typeface="Carlito"/>
              </a:rPr>
              <a:t>SSB</a:t>
            </a:r>
            <a:r>
              <a:rPr sz="1000" b="1" spc="-15" dirty="0">
                <a:latin typeface="Carlito"/>
                <a:cs typeface="Carlito"/>
              </a:rPr>
              <a:t> </a:t>
            </a:r>
            <a:r>
              <a:rPr sz="1000" b="1" spc="-7" dirty="0">
                <a:latin typeface="Carlito"/>
                <a:cs typeface="Carlito"/>
              </a:rPr>
              <a:t>TELPRO</a:t>
            </a:r>
            <a:endParaRPr sz="1000">
              <a:latin typeface="Carlito"/>
              <a:cs typeface="Carlito"/>
            </a:endParaRPr>
          </a:p>
        </p:txBody>
      </p:sp>
      <p:graphicFrame>
        <p:nvGraphicFramePr>
          <p:cNvPr id="6" name="object 6"/>
          <p:cNvGraphicFramePr>
            <a:graphicFrameLocks noGrp="1"/>
          </p:cNvGraphicFramePr>
          <p:nvPr/>
        </p:nvGraphicFramePr>
        <p:xfrm>
          <a:off x="543427" y="1573066"/>
          <a:ext cx="5495088" cy="1237555"/>
        </p:xfrm>
        <a:graphic>
          <a:graphicData uri="http://schemas.openxmlformats.org/drawingml/2006/table">
            <a:tbl>
              <a:tblPr firstRow="1" bandRow="1">
                <a:tableStyleId>{2D5ABB26-0587-4C30-8999-92F81FD0307C}</a:tableStyleId>
              </a:tblPr>
              <a:tblGrid>
                <a:gridCol w="2737227"/>
                <a:gridCol w="2757861"/>
              </a:tblGrid>
              <a:tr h="191267">
                <a:tc>
                  <a:txBody>
                    <a:bodyPr/>
                    <a:lstStyle/>
                    <a:p>
                      <a:pPr marL="71755">
                        <a:lnSpc>
                          <a:spcPct val="100000"/>
                        </a:lnSpc>
                        <a:spcBef>
                          <a:spcPts val="265"/>
                        </a:spcBef>
                      </a:pPr>
                      <a:r>
                        <a:rPr sz="800" dirty="0">
                          <a:latin typeface="Carlito"/>
                          <a:cs typeface="Carlito"/>
                        </a:rPr>
                        <a:t>MPS</a:t>
                      </a:r>
                      <a:r>
                        <a:rPr sz="800" spc="-25" dirty="0">
                          <a:latin typeface="Carlito"/>
                          <a:cs typeface="Carlito"/>
                        </a:rPr>
                        <a:t> </a:t>
                      </a:r>
                      <a:r>
                        <a:rPr sz="800" dirty="0">
                          <a:latin typeface="Carlito"/>
                          <a:cs typeface="Carlito"/>
                        </a:rPr>
                        <a:t>attained:</a:t>
                      </a:r>
                      <a:r>
                        <a:rPr sz="800" spc="470" dirty="0">
                          <a:latin typeface="Carlito"/>
                          <a:cs typeface="Carlito"/>
                        </a:rPr>
                        <a:t> </a:t>
                      </a:r>
                      <a:r>
                        <a:rPr sz="800" b="1" dirty="0">
                          <a:latin typeface="Carlito"/>
                          <a:cs typeface="Carlito"/>
                        </a:rPr>
                        <a:t>74</a:t>
                      </a:r>
                      <a:r>
                        <a:rPr sz="800" b="1" spc="-25" dirty="0">
                          <a:latin typeface="Carlito"/>
                          <a:cs typeface="Carlito"/>
                        </a:rPr>
                        <a:t> </a:t>
                      </a:r>
                      <a:r>
                        <a:rPr sz="800" b="1" spc="-20" dirty="0">
                          <a:latin typeface="Carlito"/>
                          <a:cs typeface="Carlito"/>
                        </a:rPr>
                        <a:t>kmph</a:t>
                      </a:r>
                      <a:endParaRPr sz="800">
                        <a:latin typeface="Carlito"/>
                        <a:cs typeface="Carlito"/>
                      </a:endParaRPr>
                    </a:p>
                  </a:txBody>
                  <a:tcPr marL="0" marR="0" marT="2157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45"/>
                        </a:spcBef>
                      </a:pPr>
                      <a:r>
                        <a:rPr sz="800" dirty="0">
                          <a:latin typeface="Carlito"/>
                          <a:cs typeface="Carlito"/>
                        </a:rPr>
                        <a:t>Average</a:t>
                      </a:r>
                      <a:r>
                        <a:rPr sz="800" spc="-25" dirty="0">
                          <a:latin typeface="Carlito"/>
                          <a:cs typeface="Carlito"/>
                        </a:rPr>
                        <a:t> </a:t>
                      </a:r>
                      <a:r>
                        <a:rPr sz="800" dirty="0">
                          <a:latin typeface="Carlito"/>
                          <a:cs typeface="Carlito"/>
                        </a:rPr>
                        <a:t>Speed:</a:t>
                      </a:r>
                      <a:r>
                        <a:rPr sz="800" spc="450" dirty="0">
                          <a:latin typeface="Carlito"/>
                          <a:cs typeface="Carlito"/>
                        </a:rPr>
                        <a:t> </a:t>
                      </a:r>
                      <a:r>
                        <a:rPr sz="800" b="1" dirty="0">
                          <a:latin typeface="Carlito"/>
                          <a:cs typeface="Carlito"/>
                        </a:rPr>
                        <a:t>37.03</a:t>
                      </a:r>
                      <a:r>
                        <a:rPr sz="800" b="1" spc="-20" dirty="0">
                          <a:latin typeface="Carlito"/>
                          <a:cs typeface="Carlito"/>
                        </a:rPr>
                        <a:t> kmph</a:t>
                      </a:r>
                      <a:endParaRPr sz="800">
                        <a:latin typeface="Carlito"/>
                        <a:cs typeface="Carlito"/>
                      </a:endParaRPr>
                    </a:p>
                  </a:txBody>
                  <a:tcPr marL="0" marR="0" marT="36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1267">
                <a:tc>
                  <a:txBody>
                    <a:bodyPr/>
                    <a:lstStyle/>
                    <a:p>
                      <a:pPr marL="71755">
                        <a:lnSpc>
                          <a:spcPct val="100000"/>
                        </a:lnSpc>
                        <a:spcBef>
                          <a:spcPts val="219"/>
                        </a:spcBef>
                      </a:pPr>
                      <a:r>
                        <a:rPr sz="800" dirty="0">
                          <a:latin typeface="Carlito"/>
                          <a:cs typeface="Carlito"/>
                        </a:rPr>
                        <a:t>Total</a:t>
                      </a:r>
                      <a:r>
                        <a:rPr sz="800" spc="-55" dirty="0">
                          <a:latin typeface="Carlito"/>
                          <a:cs typeface="Carlito"/>
                        </a:rPr>
                        <a:t> </a:t>
                      </a:r>
                      <a:r>
                        <a:rPr sz="800" dirty="0">
                          <a:latin typeface="Carlito"/>
                          <a:cs typeface="Carlito"/>
                        </a:rPr>
                        <a:t>Distance:</a:t>
                      </a:r>
                      <a:r>
                        <a:rPr sz="800" spc="434" dirty="0">
                          <a:latin typeface="Carlito"/>
                          <a:cs typeface="Carlito"/>
                        </a:rPr>
                        <a:t> </a:t>
                      </a:r>
                      <a:r>
                        <a:rPr sz="800" b="1" spc="-10" dirty="0">
                          <a:latin typeface="Carlito"/>
                          <a:cs typeface="Carlito"/>
                        </a:rPr>
                        <a:t>117.35</a:t>
                      </a:r>
                      <a:r>
                        <a:rPr sz="800" b="1" spc="-35" dirty="0">
                          <a:latin typeface="Carlito"/>
                          <a:cs typeface="Carlito"/>
                        </a:rPr>
                        <a:t> km</a:t>
                      </a:r>
                      <a:endParaRPr sz="800">
                        <a:latin typeface="Carlito"/>
                        <a:cs typeface="Carlito"/>
                      </a:endParaRPr>
                    </a:p>
                  </a:txBody>
                  <a:tcPr marL="0" marR="0" marT="1790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40"/>
                        </a:spcBef>
                      </a:pPr>
                      <a:r>
                        <a:rPr sz="800" dirty="0">
                          <a:latin typeface="Carlito"/>
                          <a:cs typeface="Carlito"/>
                        </a:rPr>
                        <a:t>Total</a:t>
                      </a:r>
                      <a:r>
                        <a:rPr sz="800" spc="-50" dirty="0">
                          <a:latin typeface="Carlito"/>
                          <a:cs typeface="Carlito"/>
                        </a:rPr>
                        <a:t> </a:t>
                      </a:r>
                      <a:r>
                        <a:rPr sz="800" dirty="0">
                          <a:latin typeface="Carlito"/>
                          <a:cs typeface="Carlito"/>
                        </a:rPr>
                        <a:t>Time:</a:t>
                      </a:r>
                      <a:r>
                        <a:rPr sz="800" spc="430" dirty="0">
                          <a:latin typeface="Carlito"/>
                          <a:cs typeface="Carlito"/>
                        </a:rPr>
                        <a:t> </a:t>
                      </a:r>
                      <a:r>
                        <a:rPr sz="800" b="1" spc="-10" dirty="0">
                          <a:latin typeface="Carlito"/>
                          <a:cs typeface="Carlito"/>
                        </a:rPr>
                        <a:t>3:10:07</a:t>
                      </a:r>
                      <a:endParaRPr sz="800">
                        <a:latin typeface="Carlito"/>
                        <a:cs typeface="Carlito"/>
                      </a:endParaRPr>
                    </a:p>
                  </a:txBody>
                  <a:tcPr marL="0" marR="0" marT="325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98761">
                <a:tc>
                  <a:txBody>
                    <a:bodyPr/>
                    <a:lstStyle/>
                    <a:p>
                      <a:pPr marL="71755">
                        <a:lnSpc>
                          <a:spcPts val="1360"/>
                        </a:lnSpc>
                        <a:spcBef>
                          <a:spcPts val="10"/>
                        </a:spcBef>
                      </a:pPr>
                      <a:r>
                        <a:rPr sz="800" dirty="0">
                          <a:latin typeface="Carlito"/>
                          <a:cs typeface="Carlito"/>
                        </a:rPr>
                        <a:t>Distance</a:t>
                      </a:r>
                      <a:r>
                        <a:rPr sz="800" spc="-35" dirty="0">
                          <a:latin typeface="Carlito"/>
                          <a:cs typeface="Carlito"/>
                        </a:rPr>
                        <a:t> </a:t>
                      </a:r>
                      <a:r>
                        <a:rPr sz="800" dirty="0">
                          <a:latin typeface="Carlito"/>
                          <a:cs typeface="Carlito"/>
                        </a:rPr>
                        <a:t>covered</a:t>
                      </a:r>
                      <a:r>
                        <a:rPr sz="800" spc="-35" dirty="0">
                          <a:latin typeface="Carlito"/>
                          <a:cs typeface="Carlito"/>
                        </a:rPr>
                        <a:t> </a:t>
                      </a:r>
                      <a:r>
                        <a:rPr sz="800" dirty="0">
                          <a:latin typeface="Carlito"/>
                          <a:cs typeface="Carlito"/>
                        </a:rPr>
                        <a:t>at</a:t>
                      </a:r>
                      <a:r>
                        <a:rPr sz="800" spc="-35" dirty="0">
                          <a:latin typeface="Carlito"/>
                          <a:cs typeface="Carlito"/>
                        </a:rPr>
                        <a:t> </a:t>
                      </a:r>
                      <a:r>
                        <a:rPr sz="800" dirty="0">
                          <a:latin typeface="Carlito"/>
                          <a:cs typeface="Carlito"/>
                        </a:rPr>
                        <a:t>near</a:t>
                      </a:r>
                      <a:r>
                        <a:rPr sz="800" spc="-35" dirty="0">
                          <a:latin typeface="Carlito"/>
                          <a:cs typeface="Carlito"/>
                        </a:rPr>
                        <a:t> </a:t>
                      </a:r>
                      <a:r>
                        <a:rPr sz="800" dirty="0">
                          <a:latin typeface="Carlito"/>
                          <a:cs typeface="Carlito"/>
                        </a:rPr>
                        <a:t>MPS:</a:t>
                      </a:r>
                      <a:r>
                        <a:rPr sz="800" spc="210" dirty="0">
                          <a:latin typeface="Carlito"/>
                          <a:cs typeface="Carlito"/>
                        </a:rPr>
                        <a:t> </a:t>
                      </a:r>
                      <a:r>
                        <a:rPr sz="800" b="1" dirty="0">
                          <a:latin typeface="Carlito"/>
                          <a:cs typeface="Carlito"/>
                        </a:rPr>
                        <a:t>5.16</a:t>
                      </a:r>
                      <a:r>
                        <a:rPr sz="800" b="1" spc="-35" dirty="0">
                          <a:latin typeface="Carlito"/>
                          <a:cs typeface="Carlito"/>
                        </a:rPr>
                        <a:t> </a:t>
                      </a:r>
                      <a:r>
                        <a:rPr sz="800" b="1" spc="-25" dirty="0">
                          <a:latin typeface="Carlito"/>
                          <a:cs typeface="Carlito"/>
                        </a:rPr>
                        <a:t>km</a:t>
                      </a:r>
                      <a:endParaRPr sz="800">
                        <a:latin typeface="Carlito"/>
                        <a:cs typeface="Carlito"/>
                      </a:endParaRPr>
                    </a:p>
                    <a:p>
                      <a:pPr marL="71755">
                        <a:lnSpc>
                          <a:spcPts val="1360"/>
                        </a:lnSpc>
                      </a:pPr>
                      <a:r>
                        <a:rPr sz="800" spc="-10" dirty="0">
                          <a:latin typeface="Carlito"/>
                          <a:cs typeface="Carlito"/>
                        </a:rPr>
                        <a:t>(speed&gt;.95xMPS)</a:t>
                      </a:r>
                      <a:endParaRPr sz="800">
                        <a:latin typeface="Carlito"/>
                        <a:cs typeface="Carlito"/>
                      </a:endParaRPr>
                    </a:p>
                  </a:txBody>
                  <a:tcPr marL="0" marR="0" marT="8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298450">
                        <a:lnSpc>
                          <a:spcPts val="1440"/>
                        </a:lnSpc>
                      </a:pPr>
                      <a:r>
                        <a:rPr sz="800" dirty="0">
                          <a:latin typeface="Carlito"/>
                          <a:cs typeface="Carlito"/>
                        </a:rPr>
                        <a:t>Time</a:t>
                      </a:r>
                      <a:r>
                        <a:rPr sz="800" spc="-30" dirty="0">
                          <a:latin typeface="Carlito"/>
                          <a:cs typeface="Carlito"/>
                        </a:rPr>
                        <a:t> </a:t>
                      </a:r>
                      <a:r>
                        <a:rPr sz="800" dirty="0">
                          <a:latin typeface="Carlito"/>
                          <a:cs typeface="Carlito"/>
                        </a:rPr>
                        <a:t>Range</a:t>
                      </a:r>
                      <a:r>
                        <a:rPr sz="800" spc="-35" dirty="0">
                          <a:latin typeface="Carlito"/>
                          <a:cs typeface="Carlito"/>
                        </a:rPr>
                        <a:t> </a:t>
                      </a:r>
                      <a:r>
                        <a:rPr sz="800" dirty="0">
                          <a:latin typeface="Carlito"/>
                          <a:cs typeface="Carlito"/>
                        </a:rPr>
                        <a:t>of</a:t>
                      </a:r>
                      <a:r>
                        <a:rPr sz="800" spc="-35" dirty="0">
                          <a:latin typeface="Carlito"/>
                          <a:cs typeface="Carlito"/>
                        </a:rPr>
                        <a:t> </a:t>
                      </a:r>
                      <a:r>
                        <a:rPr sz="800" spc="-10" dirty="0">
                          <a:latin typeface="Carlito"/>
                          <a:cs typeface="Carlito"/>
                        </a:rPr>
                        <a:t>Analysis:</a:t>
                      </a:r>
                      <a:r>
                        <a:rPr sz="800" spc="-35" dirty="0">
                          <a:latin typeface="Carlito"/>
                          <a:cs typeface="Carlito"/>
                        </a:rPr>
                        <a:t> </a:t>
                      </a:r>
                      <a:r>
                        <a:rPr sz="800" b="1" spc="-10" dirty="0">
                          <a:latin typeface="Carlito"/>
                          <a:cs typeface="Carlito"/>
                        </a:rPr>
                        <a:t>11:36:45</a:t>
                      </a:r>
                      <a:r>
                        <a:rPr sz="800" b="1" spc="-30" dirty="0">
                          <a:latin typeface="Carlito"/>
                          <a:cs typeface="Carlito"/>
                        </a:rPr>
                        <a:t> </a:t>
                      </a:r>
                      <a:r>
                        <a:rPr sz="800" b="1" dirty="0">
                          <a:latin typeface="Carlito"/>
                          <a:cs typeface="Carlito"/>
                        </a:rPr>
                        <a:t>PM</a:t>
                      </a:r>
                      <a:r>
                        <a:rPr sz="800" b="1" spc="-35" dirty="0">
                          <a:latin typeface="Carlito"/>
                          <a:cs typeface="Carlito"/>
                        </a:rPr>
                        <a:t> </a:t>
                      </a:r>
                      <a:r>
                        <a:rPr sz="800" b="1" dirty="0">
                          <a:latin typeface="Carlito"/>
                          <a:cs typeface="Carlito"/>
                        </a:rPr>
                        <a:t>-</a:t>
                      </a:r>
                      <a:r>
                        <a:rPr sz="800" b="1" spc="-25" dirty="0">
                          <a:latin typeface="Carlito"/>
                          <a:cs typeface="Carlito"/>
                        </a:rPr>
                        <a:t> </a:t>
                      </a:r>
                      <a:r>
                        <a:rPr sz="800" b="1" spc="-10" dirty="0">
                          <a:latin typeface="Carlito"/>
                          <a:cs typeface="Carlito"/>
                        </a:rPr>
                        <a:t>2:46:58 </a:t>
                      </a:r>
                      <a:r>
                        <a:rPr sz="800" b="1" spc="-25" dirty="0">
                          <a:latin typeface="Carlito"/>
                          <a:cs typeface="Carlito"/>
                        </a:rPr>
                        <a:t>AM</a:t>
                      </a:r>
                      <a:endParaRPr sz="800">
                        <a:latin typeface="Carlito"/>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98607">
                <a:tc>
                  <a:txBody>
                    <a:bodyPr/>
                    <a:lstStyle/>
                    <a:p>
                      <a:pPr marL="71755">
                        <a:lnSpc>
                          <a:spcPct val="100000"/>
                        </a:lnSpc>
                      </a:pPr>
                      <a:r>
                        <a:rPr sz="800" dirty="0">
                          <a:latin typeface="Carlito"/>
                          <a:cs typeface="Carlito"/>
                        </a:rPr>
                        <a:t>Late</a:t>
                      </a:r>
                      <a:r>
                        <a:rPr sz="800" spc="-40" dirty="0">
                          <a:latin typeface="Carlito"/>
                          <a:cs typeface="Carlito"/>
                        </a:rPr>
                        <a:t> </a:t>
                      </a:r>
                      <a:r>
                        <a:rPr sz="800" dirty="0">
                          <a:latin typeface="Carlito"/>
                          <a:cs typeface="Carlito"/>
                        </a:rPr>
                        <a:t>Controlling:</a:t>
                      </a:r>
                      <a:r>
                        <a:rPr sz="800" spc="185" dirty="0">
                          <a:latin typeface="Carlito"/>
                          <a:cs typeface="Carlito"/>
                        </a:rPr>
                        <a:t> </a:t>
                      </a:r>
                      <a:r>
                        <a:rPr sz="800" b="1" spc="-25" dirty="0">
                          <a:latin typeface="Carlito"/>
                          <a:cs typeface="Carlito"/>
                        </a:rPr>
                        <a:t>YES</a:t>
                      </a:r>
                      <a:endParaRPr sz="800">
                        <a:latin typeface="Carlito"/>
                        <a:cs typeface="Carlito"/>
                      </a:endParaRPr>
                    </a:p>
                    <a:p>
                      <a:pPr marL="71755">
                        <a:lnSpc>
                          <a:spcPct val="100000"/>
                        </a:lnSpc>
                        <a:spcBef>
                          <a:spcPts val="165"/>
                        </a:spcBef>
                      </a:pPr>
                      <a:r>
                        <a:rPr sz="800" dirty="0">
                          <a:latin typeface="Carlito"/>
                          <a:cs typeface="Carlito"/>
                        </a:rPr>
                        <a:t>Over</a:t>
                      </a:r>
                      <a:r>
                        <a:rPr sz="800" spc="-50" dirty="0">
                          <a:latin typeface="Carlito"/>
                          <a:cs typeface="Carlito"/>
                        </a:rPr>
                        <a:t> </a:t>
                      </a:r>
                      <a:r>
                        <a:rPr sz="800" dirty="0">
                          <a:latin typeface="Carlito"/>
                          <a:cs typeface="Carlito"/>
                        </a:rPr>
                        <a:t>Speeding:</a:t>
                      </a:r>
                      <a:r>
                        <a:rPr sz="800" spc="-30" dirty="0">
                          <a:latin typeface="Carlito"/>
                          <a:cs typeface="Carlito"/>
                        </a:rPr>
                        <a:t> </a:t>
                      </a:r>
                      <a:r>
                        <a:rPr sz="800" b="1" spc="-25" dirty="0">
                          <a:latin typeface="Carlito"/>
                          <a:cs typeface="Carlito"/>
                        </a:rPr>
                        <a:t>NO</a:t>
                      </a:r>
                      <a:endParaRPr sz="800">
                        <a:latin typeface="Carlito"/>
                        <a:cs typeface="Carlito"/>
                      </a:endParaRPr>
                    </a:p>
                    <a:p>
                      <a:pPr marL="71755">
                        <a:lnSpc>
                          <a:spcPct val="100000"/>
                        </a:lnSpc>
                        <a:spcBef>
                          <a:spcPts val="215"/>
                        </a:spcBef>
                      </a:pPr>
                      <a:r>
                        <a:rPr sz="800" spc="-10" dirty="0">
                          <a:latin typeface="Carlito"/>
                          <a:cs typeface="Carlito"/>
                        </a:rPr>
                        <a:t>Improper</a:t>
                      </a:r>
                      <a:r>
                        <a:rPr sz="800" spc="-20" dirty="0">
                          <a:latin typeface="Carlito"/>
                          <a:cs typeface="Carlito"/>
                        </a:rPr>
                        <a:t> </a:t>
                      </a:r>
                      <a:r>
                        <a:rPr sz="800" spc="-10" dirty="0">
                          <a:latin typeface="Carlito"/>
                          <a:cs typeface="Carlito"/>
                        </a:rPr>
                        <a:t>BPT:</a:t>
                      </a:r>
                      <a:r>
                        <a:rPr sz="800" spc="-20" dirty="0">
                          <a:latin typeface="Carlito"/>
                          <a:cs typeface="Carlito"/>
                        </a:rPr>
                        <a:t> </a:t>
                      </a:r>
                      <a:r>
                        <a:rPr sz="800" b="1" spc="-25" dirty="0">
                          <a:latin typeface="Carlito"/>
                          <a:cs typeface="Carlito"/>
                        </a:rPr>
                        <a:t>NO</a:t>
                      </a:r>
                      <a:endParaRPr sz="800">
                        <a:latin typeface="Carlito"/>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pPr>
                      <a:r>
                        <a:rPr sz="800" dirty="0">
                          <a:latin typeface="Carlito"/>
                          <a:cs typeface="Carlito"/>
                        </a:rPr>
                        <a:t>Abrupt</a:t>
                      </a:r>
                      <a:r>
                        <a:rPr sz="800" spc="-35" dirty="0">
                          <a:latin typeface="Carlito"/>
                          <a:cs typeface="Carlito"/>
                        </a:rPr>
                        <a:t> </a:t>
                      </a:r>
                      <a:r>
                        <a:rPr sz="800" dirty="0">
                          <a:latin typeface="Carlito"/>
                          <a:cs typeface="Carlito"/>
                        </a:rPr>
                        <a:t>Braking:</a:t>
                      </a:r>
                      <a:r>
                        <a:rPr sz="800" spc="-40" dirty="0">
                          <a:latin typeface="Carlito"/>
                          <a:cs typeface="Carlito"/>
                        </a:rPr>
                        <a:t> </a:t>
                      </a:r>
                      <a:r>
                        <a:rPr sz="800" b="1" spc="-25" dirty="0">
                          <a:latin typeface="Carlito"/>
                          <a:cs typeface="Carlito"/>
                        </a:rPr>
                        <a:t>NO</a:t>
                      </a:r>
                      <a:endParaRPr sz="800">
                        <a:latin typeface="Carlito"/>
                        <a:cs typeface="Carlito"/>
                      </a:endParaRPr>
                    </a:p>
                    <a:p>
                      <a:pPr marL="71120">
                        <a:lnSpc>
                          <a:spcPct val="100000"/>
                        </a:lnSpc>
                        <a:spcBef>
                          <a:spcPts val="165"/>
                        </a:spcBef>
                      </a:pPr>
                      <a:r>
                        <a:rPr sz="800" dirty="0">
                          <a:latin typeface="Carlito"/>
                          <a:cs typeface="Carlito"/>
                        </a:rPr>
                        <a:t>Poor</a:t>
                      </a:r>
                      <a:r>
                        <a:rPr sz="800" spc="-50" dirty="0">
                          <a:latin typeface="Carlito"/>
                          <a:cs typeface="Carlito"/>
                        </a:rPr>
                        <a:t> </a:t>
                      </a:r>
                      <a:r>
                        <a:rPr sz="800" dirty="0">
                          <a:latin typeface="Carlito"/>
                          <a:cs typeface="Carlito"/>
                        </a:rPr>
                        <a:t>Running:</a:t>
                      </a:r>
                      <a:r>
                        <a:rPr sz="800" spc="-40" dirty="0">
                          <a:latin typeface="Carlito"/>
                          <a:cs typeface="Carlito"/>
                        </a:rPr>
                        <a:t> </a:t>
                      </a:r>
                      <a:r>
                        <a:rPr sz="800" b="1" spc="-25" dirty="0">
                          <a:latin typeface="Carlito"/>
                          <a:cs typeface="Carlito"/>
                        </a:rPr>
                        <a:t>YES</a:t>
                      </a:r>
                      <a:endParaRPr sz="800">
                        <a:latin typeface="Carlito"/>
                        <a:cs typeface="Carlito"/>
                      </a:endParaRPr>
                    </a:p>
                    <a:p>
                      <a:pPr marL="71120">
                        <a:lnSpc>
                          <a:spcPct val="100000"/>
                        </a:lnSpc>
                        <a:spcBef>
                          <a:spcPts val="215"/>
                        </a:spcBef>
                      </a:pPr>
                      <a:r>
                        <a:rPr sz="800" dirty="0">
                          <a:latin typeface="Carlito"/>
                          <a:cs typeface="Carlito"/>
                        </a:rPr>
                        <a:t>SR</a:t>
                      </a:r>
                      <a:r>
                        <a:rPr sz="800" spc="-5" dirty="0">
                          <a:latin typeface="Carlito"/>
                          <a:cs typeface="Carlito"/>
                        </a:rPr>
                        <a:t> </a:t>
                      </a:r>
                      <a:r>
                        <a:rPr sz="800" spc="-10" dirty="0">
                          <a:latin typeface="Carlito"/>
                          <a:cs typeface="Carlito"/>
                        </a:rPr>
                        <a:t>Overspeed:</a:t>
                      </a:r>
                      <a:r>
                        <a:rPr sz="800" dirty="0">
                          <a:latin typeface="Carlito"/>
                          <a:cs typeface="Carlito"/>
                        </a:rPr>
                        <a:t> </a:t>
                      </a:r>
                      <a:r>
                        <a:rPr sz="800" b="1" spc="-25" dirty="0">
                          <a:latin typeface="Carlito"/>
                          <a:cs typeface="Carlito"/>
                        </a:rPr>
                        <a:t>NO</a:t>
                      </a:r>
                      <a:endParaRPr sz="800">
                        <a:latin typeface="Carlito"/>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1698" y="2876127"/>
          <a:ext cx="5508119" cy="195361"/>
        </p:xfrm>
        <a:graphic>
          <a:graphicData uri="http://schemas.openxmlformats.org/drawingml/2006/table">
            <a:tbl>
              <a:tblPr firstRow="1" bandRow="1">
                <a:tableStyleId>{2D5ABB26-0587-4C30-8999-92F81FD0307C}</a:tableStyleId>
              </a:tblPr>
              <a:tblGrid>
                <a:gridCol w="1380831"/>
                <a:gridCol w="1379202"/>
                <a:gridCol w="1368884"/>
                <a:gridCol w="1379202"/>
              </a:tblGrid>
              <a:tr h="195361">
                <a:tc>
                  <a:txBody>
                    <a:bodyPr/>
                    <a:lstStyle/>
                    <a:p>
                      <a:pPr marL="76200">
                        <a:lnSpc>
                          <a:spcPct val="100000"/>
                        </a:lnSpc>
                        <a:spcBef>
                          <a:spcPts val="509"/>
                        </a:spcBef>
                      </a:pPr>
                      <a:r>
                        <a:rPr sz="600" dirty="0">
                          <a:latin typeface="Carlito"/>
                          <a:cs typeface="Carlito"/>
                        </a:rPr>
                        <a:t>BPT</a:t>
                      </a:r>
                      <a:r>
                        <a:rPr sz="600" spc="-40" dirty="0">
                          <a:latin typeface="Carlito"/>
                          <a:cs typeface="Carlito"/>
                        </a:rPr>
                        <a:t> </a:t>
                      </a:r>
                      <a:r>
                        <a:rPr sz="600" dirty="0">
                          <a:latin typeface="Carlito"/>
                          <a:cs typeface="Carlito"/>
                        </a:rPr>
                        <a:t>@</a:t>
                      </a:r>
                      <a:r>
                        <a:rPr sz="600" spc="-25" dirty="0">
                          <a:latin typeface="Carlito"/>
                          <a:cs typeface="Carlito"/>
                        </a:rPr>
                        <a:t> </a:t>
                      </a:r>
                      <a:r>
                        <a:rPr sz="600" spc="-10" dirty="0">
                          <a:latin typeface="Carlito"/>
                          <a:cs typeface="Carlito"/>
                        </a:rPr>
                        <a:t>11:46:51</a:t>
                      </a:r>
                      <a:r>
                        <a:rPr sz="600" spc="-30" dirty="0">
                          <a:latin typeface="Carlito"/>
                          <a:cs typeface="Carlito"/>
                        </a:rPr>
                        <a:t> </a:t>
                      </a:r>
                      <a:r>
                        <a:rPr sz="600" spc="-25" dirty="0">
                          <a:latin typeface="Carlito"/>
                          <a:cs typeface="Carlito"/>
                        </a:rPr>
                        <a:t>PM</a:t>
                      </a:r>
                      <a:endParaRPr sz="600">
                        <a:latin typeface="Carlito"/>
                        <a:cs typeface="Carlito"/>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dirty="0">
                          <a:latin typeface="Carlito"/>
                          <a:cs typeface="Carlito"/>
                        </a:rPr>
                        <a:t>SPEED</a:t>
                      </a:r>
                      <a:r>
                        <a:rPr sz="600" spc="-40" dirty="0">
                          <a:latin typeface="Carlito"/>
                          <a:cs typeface="Carlito"/>
                        </a:rPr>
                        <a:t> </a:t>
                      </a:r>
                      <a:r>
                        <a:rPr sz="600" dirty="0">
                          <a:latin typeface="Carlito"/>
                          <a:cs typeface="Carlito"/>
                        </a:rPr>
                        <a:t>DROP:</a:t>
                      </a:r>
                      <a:r>
                        <a:rPr sz="600" spc="-30" dirty="0">
                          <a:latin typeface="Carlito"/>
                          <a:cs typeface="Carlito"/>
                        </a:rPr>
                        <a:t> </a:t>
                      </a:r>
                      <a:r>
                        <a:rPr sz="600" dirty="0">
                          <a:latin typeface="Carlito"/>
                          <a:cs typeface="Carlito"/>
                        </a:rPr>
                        <a:t>49</a:t>
                      </a:r>
                      <a:r>
                        <a:rPr sz="600" spc="-25" dirty="0">
                          <a:latin typeface="Carlito"/>
                          <a:cs typeface="Carlito"/>
                        </a:rPr>
                        <a:t> </a:t>
                      </a:r>
                      <a:r>
                        <a:rPr sz="600" dirty="0">
                          <a:latin typeface="Carlito"/>
                          <a:cs typeface="Carlito"/>
                        </a:rPr>
                        <a:t>-</a:t>
                      </a:r>
                      <a:r>
                        <a:rPr sz="600" spc="-30" dirty="0">
                          <a:latin typeface="Carlito"/>
                          <a:cs typeface="Carlito"/>
                        </a:rPr>
                        <a:t> </a:t>
                      </a:r>
                      <a:r>
                        <a:rPr sz="600" spc="-25" dirty="0">
                          <a:latin typeface="Carlito"/>
                          <a:cs typeface="Carlito"/>
                        </a:rPr>
                        <a:t>16</a:t>
                      </a:r>
                      <a:endParaRPr sz="600">
                        <a:latin typeface="Carlito"/>
                        <a:cs typeface="Carlito"/>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09"/>
                        </a:spcBef>
                      </a:pPr>
                      <a:r>
                        <a:rPr sz="600" dirty="0">
                          <a:latin typeface="Carlito"/>
                          <a:cs typeface="Carlito"/>
                        </a:rPr>
                        <a:t>BFT</a:t>
                      </a:r>
                      <a:r>
                        <a:rPr sz="600" spc="-30" dirty="0">
                          <a:latin typeface="Carlito"/>
                          <a:cs typeface="Carlito"/>
                        </a:rPr>
                        <a:t> </a:t>
                      </a:r>
                      <a:r>
                        <a:rPr sz="600" dirty="0">
                          <a:latin typeface="Carlito"/>
                          <a:cs typeface="Carlito"/>
                        </a:rPr>
                        <a:t>@</a:t>
                      </a:r>
                      <a:r>
                        <a:rPr sz="600" spc="-30" dirty="0">
                          <a:latin typeface="Carlito"/>
                          <a:cs typeface="Carlito"/>
                        </a:rPr>
                        <a:t> </a:t>
                      </a:r>
                      <a:r>
                        <a:rPr sz="600" spc="-10" dirty="0">
                          <a:latin typeface="Carlito"/>
                          <a:cs typeface="Carlito"/>
                        </a:rPr>
                        <a:t>11:38:44</a:t>
                      </a:r>
                      <a:r>
                        <a:rPr sz="600" spc="-35" dirty="0">
                          <a:latin typeface="Carlito"/>
                          <a:cs typeface="Carlito"/>
                        </a:rPr>
                        <a:t> </a:t>
                      </a:r>
                      <a:r>
                        <a:rPr sz="600" spc="-25" dirty="0">
                          <a:latin typeface="Carlito"/>
                          <a:cs typeface="Carlito"/>
                        </a:rPr>
                        <a:t>PM</a:t>
                      </a:r>
                      <a:endParaRPr sz="600">
                        <a:latin typeface="Carlito"/>
                        <a:cs typeface="Carlito"/>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09"/>
                        </a:spcBef>
                      </a:pPr>
                      <a:r>
                        <a:rPr sz="600" dirty="0">
                          <a:latin typeface="Carlito"/>
                          <a:cs typeface="Carlito"/>
                        </a:rPr>
                        <a:t>SPEED</a:t>
                      </a:r>
                      <a:r>
                        <a:rPr sz="600" spc="-40" dirty="0">
                          <a:latin typeface="Carlito"/>
                          <a:cs typeface="Carlito"/>
                        </a:rPr>
                        <a:t> </a:t>
                      </a:r>
                      <a:r>
                        <a:rPr sz="600" dirty="0">
                          <a:latin typeface="Carlito"/>
                          <a:cs typeface="Carlito"/>
                        </a:rPr>
                        <a:t>DROP:</a:t>
                      </a:r>
                      <a:r>
                        <a:rPr sz="600" spc="-30" dirty="0">
                          <a:latin typeface="Carlito"/>
                          <a:cs typeface="Carlito"/>
                        </a:rPr>
                        <a:t> </a:t>
                      </a:r>
                      <a:r>
                        <a:rPr sz="600" dirty="0">
                          <a:latin typeface="Carlito"/>
                          <a:cs typeface="Carlito"/>
                        </a:rPr>
                        <a:t>14</a:t>
                      </a:r>
                      <a:r>
                        <a:rPr sz="600" spc="-25" dirty="0">
                          <a:latin typeface="Carlito"/>
                          <a:cs typeface="Carlito"/>
                        </a:rPr>
                        <a:t> </a:t>
                      </a:r>
                      <a:r>
                        <a:rPr sz="600" dirty="0">
                          <a:latin typeface="Carlito"/>
                          <a:cs typeface="Carlito"/>
                        </a:rPr>
                        <a:t>-</a:t>
                      </a:r>
                      <a:r>
                        <a:rPr sz="600" spc="-30" dirty="0">
                          <a:latin typeface="Carlito"/>
                          <a:cs typeface="Carlito"/>
                        </a:rPr>
                        <a:t> </a:t>
                      </a:r>
                      <a:r>
                        <a:rPr sz="600" spc="-50" dirty="0">
                          <a:latin typeface="Carlito"/>
                          <a:cs typeface="Carlito"/>
                        </a:rPr>
                        <a:t>2</a:t>
                      </a:r>
                      <a:endParaRPr sz="600">
                        <a:latin typeface="Carlito"/>
                        <a:cs typeface="Carlito"/>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923088" y="3184799"/>
            <a:ext cx="4430822" cy="163959"/>
          </a:xfrm>
          <a:prstGeom prst="rect">
            <a:avLst/>
          </a:prstGeom>
        </p:spPr>
        <p:txBody>
          <a:bodyPr vert="horz" wrap="square" lIns="0" tIns="9973" rIns="0" bIns="0" rtlCol="0">
            <a:spAutoFit/>
          </a:bodyPr>
          <a:lstStyle/>
          <a:p>
            <a:pPr marL="9498">
              <a:spcBef>
                <a:spcPts val="79"/>
              </a:spcBef>
            </a:pPr>
            <a:r>
              <a:rPr sz="1000" b="1" spc="-15" dirty="0">
                <a:latin typeface="Carlito"/>
                <a:cs typeface="Carlito"/>
              </a:rPr>
              <a:t>SPEED</a:t>
            </a:r>
            <a:r>
              <a:rPr sz="1000" b="1" spc="-45" dirty="0">
                <a:latin typeface="Carlito"/>
                <a:cs typeface="Carlito"/>
              </a:rPr>
              <a:t> </a:t>
            </a:r>
            <a:r>
              <a:rPr sz="1000" b="1" dirty="0">
                <a:latin typeface="Carlito"/>
                <a:cs typeface="Carlito"/>
              </a:rPr>
              <a:t>WHILE</a:t>
            </a:r>
            <a:r>
              <a:rPr sz="1000" b="1" spc="-34" dirty="0">
                <a:latin typeface="Carlito"/>
                <a:cs typeface="Carlito"/>
              </a:rPr>
              <a:t> </a:t>
            </a:r>
            <a:r>
              <a:rPr sz="1000" b="1" spc="-7" dirty="0">
                <a:latin typeface="Carlito"/>
                <a:cs typeface="Carlito"/>
              </a:rPr>
              <a:t>APPROACHING</a:t>
            </a:r>
            <a:r>
              <a:rPr sz="1000" b="1" spc="-26" dirty="0">
                <a:latin typeface="Carlito"/>
                <a:cs typeface="Carlito"/>
              </a:rPr>
              <a:t> </a:t>
            </a:r>
            <a:r>
              <a:rPr sz="1000" b="1" spc="-7" dirty="0">
                <a:latin typeface="Carlito"/>
                <a:cs typeface="Carlito"/>
              </a:rPr>
              <a:t>STOP</a:t>
            </a:r>
            <a:r>
              <a:rPr sz="1000" b="1" spc="-45" dirty="0">
                <a:latin typeface="Carlito"/>
                <a:cs typeface="Carlito"/>
              </a:rPr>
              <a:t> </a:t>
            </a:r>
            <a:r>
              <a:rPr sz="1000" b="1" spc="-7" dirty="0">
                <a:latin typeface="Carlito"/>
                <a:cs typeface="Carlito"/>
              </a:rPr>
              <a:t>SIGNAL</a:t>
            </a:r>
            <a:r>
              <a:rPr sz="1000" b="1" spc="-26" dirty="0">
                <a:latin typeface="Carlito"/>
                <a:cs typeface="Carlito"/>
              </a:rPr>
              <a:t> </a:t>
            </a:r>
            <a:r>
              <a:rPr sz="1000" b="1" dirty="0">
                <a:latin typeface="Carlito"/>
                <a:cs typeface="Carlito"/>
              </a:rPr>
              <a:t>AT</a:t>
            </a:r>
            <a:r>
              <a:rPr sz="1000" b="1" spc="-34" dirty="0">
                <a:latin typeface="Carlito"/>
                <a:cs typeface="Carlito"/>
              </a:rPr>
              <a:t> </a:t>
            </a:r>
            <a:r>
              <a:rPr sz="1000" b="1" spc="-7" dirty="0">
                <a:latin typeface="Carlito"/>
                <a:cs typeface="Carlito"/>
              </a:rPr>
              <a:t>DANGER</a:t>
            </a:r>
            <a:endParaRPr sz="1000">
              <a:latin typeface="Carlito"/>
              <a:cs typeface="Carlito"/>
            </a:endParaRPr>
          </a:p>
        </p:txBody>
      </p:sp>
      <p:graphicFrame>
        <p:nvGraphicFramePr>
          <p:cNvPr id="9" name="object 9"/>
          <p:cNvGraphicFramePr>
            <a:graphicFrameLocks noGrp="1"/>
          </p:cNvGraphicFramePr>
          <p:nvPr/>
        </p:nvGraphicFramePr>
        <p:xfrm>
          <a:off x="531698" y="3445768"/>
          <a:ext cx="5526578" cy="1574936"/>
        </p:xfrm>
        <a:graphic>
          <a:graphicData uri="http://schemas.openxmlformats.org/drawingml/2006/table">
            <a:tbl>
              <a:tblPr firstRow="1" bandRow="1">
                <a:tableStyleId>{2D5ABB26-0587-4C30-8999-92F81FD0307C}</a:tableStyleId>
              </a:tblPr>
              <a:tblGrid>
                <a:gridCol w="598378"/>
                <a:gridCol w="760190"/>
                <a:gridCol w="586432"/>
                <a:gridCol w="596749"/>
                <a:gridCol w="597835"/>
                <a:gridCol w="596205"/>
                <a:gridCol w="1194584"/>
                <a:gridCol w="596205"/>
              </a:tblGrid>
              <a:tr h="364105">
                <a:tc>
                  <a:txBody>
                    <a:bodyPr/>
                    <a:lstStyle/>
                    <a:p>
                      <a:pPr marL="76200">
                        <a:lnSpc>
                          <a:spcPct val="100000"/>
                        </a:lnSpc>
                        <a:spcBef>
                          <a:spcPts val="560"/>
                        </a:spcBef>
                      </a:pPr>
                      <a:r>
                        <a:rPr sz="600" spc="-20" dirty="0">
                          <a:latin typeface="Carlito"/>
                          <a:cs typeface="Carlito"/>
                        </a:rPr>
                        <a:t>SGNL</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10" dirty="0">
                          <a:latin typeface="Carlito"/>
                          <a:cs typeface="Carlito"/>
                        </a:rPr>
                        <a:t>TIME/KM</a:t>
                      </a:r>
                      <a:r>
                        <a:rPr sz="600" spc="-5" dirty="0">
                          <a:latin typeface="Carlito"/>
                          <a:cs typeface="Carlito"/>
                        </a:rPr>
                        <a:t> </a:t>
                      </a:r>
                      <a:r>
                        <a:rPr sz="600" spc="-25" dirty="0">
                          <a:latin typeface="Carlito"/>
                          <a:cs typeface="Carlito"/>
                        </a:rPr>
                        <a:t>NO</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60"/>
                        </a:spcBef>
                      </a:pPr>
                      <a:r>
                        <a:rPr sz="600" dirty="0">
                          <a:latin typeface="Carlito"/>
                          <a:cs typeface="Carlito"/>
                        </a:rPr>
                        <a:t>SPEED</a:t>
                      </a:r>
                      <a:r>
                        <a:rPr sz="600" spc="-55" dirty="0">
                          <a:latin typeface="Carlito"/>
                          <a:cs typeface="Carlito"/>
                        </a:rPr>
                        <a:t> </a:t>
                      </a:r>
                      <a:r>
                        <a:rPr sz="600" spc="-25" dirty="0">
                          <a:latin typeface="Carlito"/>
                          <a:cs typeface="Carlito"/>
                        </a:rPr>
                        <a:t>B4</a:t>
                      </a:r>
                      <a:endParaRPr sz="600">
                        <a:latin typeface="Carlito"/>
                        <a:cs typeface="Carlito"/>
                      </a:endParaRPr>
                    </a:p>
                    <a:p>
                      <a:pPr marL="66675">
                        <a:lnSpc>
                          <a:spcPct val="100000"/>
                        </a:lnSpc>
                        <a:spcBef>
                          <a:spcPts val="155"/>
                        </a:spcBef>
                      </a:pPr>
                      <a:r>
                        <a:rPr sz="600" spc="-10" dirty="0">
                          <a:latin typeface="Carlito"/>
                          <a:cs typeface="Carlito"/>
                        </a:rPr>
                        <a:t>1000mtr</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60"/>
                        </a:spcBef>
                      </a:pPr>
                      <a:r>
                        <a:rPr sz="600" dirty="0">
                          <a:latin typeface="Carlito"/>
                          <a:cs typeface="Carlito"/>
                        </a:rPr>
                        <a:t>SPEED</a:t>
                      </a:r>
                      <a:r>
                        <a:rPr sz="600" spc="-55" dirty="0">
                          <a:latin typeface="Carlito"/>
                          <a:cs typeface="Carlito"/>
                        </a:rPr>
                        <a:t> </a:t>
                      </a:r>
                      <a:r>
                        <a:rPr sz="600" spc="-25" dirty="0">
                          <a:latin typeface="Carlito"/>
                          <a:cs typeface="Carlito"/>
                        </a:rPr>
                        <a:t>B4</a:t>
                      </a:r>
                      <a:endParaRPr sz="600">
                        <a:latin typeface="Carlito"/>
                        <a:cs typeface="Carlito"/>
                      </a:endParaRPr>
                    </a:p>
                    <a:p>
                      <a:pPr marL="77470">
                        <a:lnSpc>
                          <a:spcPct val="100000"/>
                        </a:lnSpc>
                        <a:spcBef>
                          <a:spcPts val="155"/>
                        </a:spcBef>
                      </a:pPr>
                      <a:r>
                        <a:rPr sz="600" spc="-10" dirty="0">
                          <a:latin typeface="Carlito"/>
                          <a:cs typeface="Carlito"/>
                        </a:rPr>
                        <a:t>500mtr</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60"/>
                        </a:spcBef>
                      </a:pPr>
                      <a:r>
                        <a:rPr sz="600" dirty="0">
                          <a:latin typeface="Carlito"/>
                          <a:cs typeface="Carlito"/>
                        </a:rPr>
                        <a:t>SPEED</a:t>
                      </a:r>
                      <a:r>
                        <a:rPr sz="600" spc="-55" dirty="0">
                          <a:latin typeface="Carlito"/>
                          <a:cs typeface="Carlito"/>
                        </a:rPr>
                        <a:t> </a:t>
                      </a:r>
                      <a:r>
                        <a:rPr sz="600" spc="-25" dirty="0">
                          <a:latin typeface="Carlito"/>
                          <a:cs typeface="Carlito"/>
                        </a:rPr>
                        <a:t>B4</a:t>
                      </a:r>
                      <a:endParaRPr sz="600">
                        <a:latin typeface="Carlito"/>
                        <a:cs typeface="Carlito"/>
                      </a:endParaRPr>
                    </a:p>
                    <a:p>
                      <a:pPr marL="76200">
                        <a:lnSpc>
                          <a:spcPct val="100000"/>
                        </a:lnSpc>
                        <a:spcBef>
                          <a:spcPts val="155"/>
                        </a:spcBef>
                      </a:pPr>
                      <a:r>
                        <a:rPr sz="600" spc="-10" dirty="0">
                          <a:latin typeface="Carlito"/>
                          <a:cs typeface="Carlito"/>
                        </a:rPr>
                        <a:t>100mtr</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dirty="0">
                          <a:latin typeface="Carlito"/>
                          <a:cs typeface="Carlito"/>
                        </a:rPr>
                        <a:t>SPEED</a:t>
                      </a:r>
                      <a:r>
                        <a:rPr sz="600" spc="-55" dirty="0">
                          <a:latin typeface="Carlito"/>
                          <a:cs typeface="Carlito"/>
                        </a:rPr>
                        <a:t> </a:t>
                      </a:r>
                      <a:r>
                        <a:rPr sz="600" spc="-25" dirty="0">
                          <a:latin typeface="Carlito"/>
                          <a:cs typeface="Carlito"/>
                        </a:rPr>
                        <a:t>B4</a:t>
                      </a:r>
                      <a:endParaRPr sz="600">
                        <a:latin typeface="Carlito"/>
                        <a:cs typeface="Carlito"/>
                      </a:endParaRPr>
                    </a:p>
                    <a:p>
                      <a:pPr marL="71120">
                        <a:lnSpc>
                          <a:spcPct val="100000"/>
                        </a:lnSpc>
                        <a:spcBef>
                          <a:spcPts val="155"/>
                        </a:spcBef>
                      </a:pPr>
                      <a:r>
                        <a:rPr sz="600" spc="-10" dirty="0">
                          <a:latin typeface="Carlito"/>
                          <a:cs typeface="Carlito"/>
                        </a:rPr>
                        <a:t>10mtr</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marR="242570">
                        <a:lnSpc>
                          <a:spcPct val="112999"/>
                        </a:lnSpc>
                        <a:spcBef>
                          <a:spcPts val="405"/>
                        </a:spcBef>
                      </a:pPr>
                      <a:r>
                        <a:rPr sz="600" spc="-10" dirty="0">
                          <a:latin typeface="Carlito"/>
                          <a:cs typeface="Carlito"/>
                        </a:rPr>
                        <a:t>Speed</a:t>
                      </a:r>
                      <a:r>
                        <a:rPr sz="600" spc="-45" dirty="0">
                          <a:latin typeface="Carlito"/>
                          <a:cs typeface="Carlito"/>
                        </a:rPr>
                        <a:t> </a:t>
                      </a:r>
                      <a:r>
                        <a:rPr sz="600" spc="-10" dirty="0">
                          <a:latin typeface="Carlito"/>
                          <a:cs typeface="Carlito"/>
                        </a:rPr>
                        <a:t>at</a:t>
                      </a:r>
                      <a:r>
                        <a:rPr sz="600" spc="-50" dirty="0">
                          <a:latin typeface="Carlito"/>
                          <a:cs typeface="Carlito"/>
                        </a:rPr>
                        <a:t> </a:t>
                      </a:r>
                      <a:r>
                        <a:rPr sz="600" spc="-10" dirty="0">
                          <a:latin typeface="Carlito"/>
                          <a:cs typeface="Carlito"/>
                        </a:rPr>
                        <a:t>Controlling/ </a:t>
                      </a:r>
                      <a:r>
                        <a:rPr sz="600" dirty="0">
                          <a:latin typeface="Carlito"/>
                          <a:cs typeface="Carlito"/>
                        </a:rPr>
                        <a:t>Braking</a:t>
                      </a:r>
                      <a:r>
                        <a:rPr sz="600" spc="-40" dirty="0">
                          <a:latin typeface="Carlito"/>
                          <a:cs typeface="Carlito"/>
                        </a:rPr>
                        <a:t> </a:t>
                      </a:r>
                      <a:r>
                        <a:rPr sz="600" spc="-10" dirty="0">
                          <a:latin typeface="Carlito"/>
                          <a:cs typeface="Carlito"/>
                        </a:rPr>
                        <a:t>Distance</a:t>
                      </a:r>
                      <a:endParaRPr sz="600">
                        <a:latin typeface="Carlito"/>
                        <a:cs typeface="Carlito"/>
                      </a:endParaRPr>
                    </a:p>
                  </a:txBody>
                  <a:tcPr marL="0" marR="0" marT="3296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10" dirty="0">
                          <a:latin typeface="Carlito"/>
                          <a:cs typeface="Carlito"/>
                        </a:rPr>
                        <a:t>BRAKING</a:t>
                      </a:r>
                      <a:endParaRPr sz="600">
                        <a:latin typeface="Carlito"/>
                        <a:cs typeface="Carlito"/>
                      </a:endParaRPr>
                    </a:p>
                    <a:p>
                      <a:pPr marL="71120">
                        <a:lnSpc>
                          <a:spcPct val="100000"/>
                        </a:lnSpc>
                        <a:spcBef>
                          <a:spcPts val="155"/>
                        </a:spcBef>
                      </a:pPr>
                      <a:r>
                        <a:rPr sz="600" spc="-10" dirty="0">
                          <a:latin typeface="Carlito"/>
                          <a:cs typeface="Carlito"/>
                        </a:rPr>
                        <a:t>Technique</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094">
                <a:tc>
                  <a:txBody>
                    <a:bodyPr/>
                    <a:lstStyle/>
                    <a:p>
                      <a:pPr marL="76200">
                        <a:lnSpc>
                          <a:spcPct val="100000"/>
                        </a:lnSpc>
                        <a:spcBef>
                          <a:spcPts val="585"/>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10" dirty="0">
                          <a:latin typeface="Carlito"/>
                          <a:cs typeface="Carlito"/>
                        </a:rPr>
                        <a:t>11:39:16</a:t>
                      </a:r>
                      <a:r>
                        <a:rPr sz="600" spc="-15" dirty="0">
                          <a:latin typeface="Carlito"/>
                          <a:cs typeface="Carlito"/>
                        </a:rPr>
                        <a:t> </a:t>
                      </a:r>
                      <a:r>
                        <a:rPr sz="600" spc="-25" dirty="0">
                          <a:latin typeface="Carlito"/>
                          <a:cs typeface="Carlito"/>
                        </a:rPr>
                        <a:t>PM</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85"/>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85"/>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85"/>
                        </a:spcBef>
                      </a:pPr>
                      <a:r>
                        <a:rPr sz="600" spc="-25" dirty="0">
                          <a:latin typeface="Carlito"/>
                          <a:cs typeface="Carlito"/>
                        </a:rPr>
                        <a:t>14</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50" dirty="0">
                          <a:latin typeface="Carlito"/>
                          <a:cs typeface="Carlito"/>
                        </a:rPr>
                        <a:t>8</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85"/>
                        </a:spcBef>
                      </a:pPr>
                      <a:r>
                        <a:rPr sz="600" spc="-10" dirty="0">
                          <a:latin typeface="Carlito"/>
                          <a:cs typeface="Carlito"/>
                        </a:rPr>
                        <a:t>9kmph</a:t>
                      </a:r>
                      <a:r>
                        <a:rPr sz="600" spc="-30" dirty="0">
                          <a:latin typeface="Carlito"/>
                          <a:cs typeface="Carlito"/>
                        </a:rPr>
                        <a:t> </a:t>
                      </a:r>
                      <a:r>
                        <a:rPr sz="600" dirty="0">
                          <a:latin typeface="Carlito"/>
                          <a:cs typeface="Carlito"/>
                        </a:rPr>
                        <a:t>/</a:t>
                      </a:r>
                      <a:r>
                        <a:rPr sz="600" spc="-35" dirty="0">
                          <a:latin typeface="Carlito"/>
                          <a:cs typeface="Carlito"/>
                        </a:rPr>
                        <a:t> </a:t>
                      </a:r>
                      <a:r>
                        <a:rPr sz="600" dirty="0">
                          <a:latin typeface="Carlito"/>
                          <a:cs typeface="Carlito"/>
                        </a:rPr>
                        <a:t>0.297</a:t>
                      </a:r>
                      <a:r>
                        <a:rPr sz="600" spc="-25" dirty="0">
                          <a:latin typeface="Carlito"/>
                          <a:cs typeface="Carlito"/>
                        </a:rPr>
                        <a:t> km</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10" dirty="0">
                          <a:latin typeface="Carlito"/>
                          <a:cs typeface="Carlito"/>
                        </a:rPr>
                        <a:t>Smooth</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094">
                <a:tc>
                  <a:txBody>
                    <a:bodyPr/>
                    <a:lstStyle/>
                    <a:p>
                      <a:pPr marL="76200">
                        <a:lnSpc>
                          <a:spcPct val="100000"/>
                        </a:lnSpc>
                        <a:spcBef>
                          <a:spcPts val="560"/>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10" dirty="0">
                          <a:latin typeface="Carlito"/>
                          <a:cs typeface="Carlito"/>
                        </a:rPr>
                        <a:t>1:39:58</a:t>
                      </a:r>
                      <a:r>
                        <a:rPr sz="600" spc="-15" dirty="0">
                          <a:latin typeface="Carlito"/>
                          <a:cs typeface="Carlito"/>
                        </a:rPr>
                        <a:t> </a:t>
                      </a:r>
                      <a:r>
                        <a:rPr sz="600" spc="-35" dirty="0">
                          <a:latin typeface="Carlito"/>
                          <a:cs typeface="Carlito"/>
                        </a:rPr>
                        <a:t>AM</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60"/>
                        </a:spcBef>
                      </a:pPr>
                      <a:r>
                        <a:rPr sz="600" spc="-25" dirty="0">
                          <a:latin typeface="Carlito"/>
                          <a:cs typeface="Carlito"/>
                        </a:rPr>
                        <a:t>10</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60"/>
                        </a:spcBef>
                      </a:pPr>
                      <a:r>
                        <a:rPr sz="600" spc="-50" dirty="0">
                          <a:latin typeface="Carlito"/>
                          <a:cs typeface="Carlito"/>
                        </a:rPr>
                        <a:t>5</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60"/>
                        </a:spcBef>
                      </a:pPr>
                      <a:r>
                        <a:rPr sz="600" spc="-50" dirty="0">
                          <a:latin typeface="Carlito"/>
                          <a:cs typeface="Carlito"/>
                        </a:rPr>
                        <a:t>4</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50" dirty="0">
                          <a:latin typeface="Carlito"/>
                          <a:cs typeface="Carlito"/>
                        </a:rPr>
                        <a:t>2</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60"/>
                        </a:spcBef>
                      </a:pPr>
                      <a:r>
                        <a:rPr sz="600" spc="-10" dirty="0">
                          <a:latin typeface="Carlito"/>
                          <a:cs typeface="Carlito"/>
                        </a:rPr>
                        <a:t>68kmph </a:t>
                      </a:r>
                      <a:r>
                        <a:rPr sz="600" dirty="0">
                          <a:latin typeface="Carlito"/>
                          <a:cs typeface="Carlito"/>
                        </a:rPr>
                        <a:t>/</a:t>
                      </a:r>
                      <a:r>
                        <a:rPr sz="600" spc="-25" dirty="0">
                          <a:latin typeface="Carlito"/>
                          <a:cs typeface="Carlito"/>
                        </a:rPr>
                        <a:t> </a:t>
                      </a:r>
                      <a:r>
                        <a:rPr sz="600" spc="-10" dirty="0">
                          <a:latin typeface="Carlito"/>
                          <a:cs typeface="Carlito"/>
                        </a:rPr>
                        <a:t>3.529</a:t>
                      </a:r>
                      <a:r>
                        <a:rPr sz="600" spc="-20" dirty="0">
                          <a:latin typeface="Carlito"/>
                          <a:cs typeface="Carlito"/>
                        </a:rPr>
                        <a:t> </a:t>
                      </a:r>
                      <a:r>
                        <a:rPr sz="600" spc="-25" dirty="0">
                          <a:latin typeface="Carlito"/>
                          <a:cs typeface="Carlito"/>
                        </a:rPr>
                        <a:t>km</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10" dirty="0">
                          <a:latin typeface="Carlito"/>
                          <a:cs typeface="Carlito"/>
                        </a:rPr>
                        <a:t>Smooth</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094">
                <a:tc>
                  <a:txBody>
                    <a:bodyPr/>
                    <a:lstStyle/>
                    <a:p>
                      <a:pPr marL="76200">
                        <a:lnSpc>
                          <a:spcPct val="100000"/>
                        </a:lnSpc>
                        <a:spcBef>
                          <a:spcPts val="535"/>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10" dirty="0">
                          <a:latin typeface="Carlito"/>
                          <a:cs typeface="Carlito"/>
                        </a:rPr>
                        <a:t>1:48:23</a:t>
                      </a:r>
                      <a:r>
                        <a:rPr sz="600" spc="-15" dirty="0">
                          <a:latin typeface="Carlito"/>
                          <a:cs typeface="Carlito"/>
                        </a:rPr>
                        <a:t> </a:t>
                      </a:r>
                      <a:r>
                        <a:rPr sz="600" spc="-35" dirty="0">
                          <a:latin typeface="Carlito"/>
                          <a:cs typeface="Carlito"/>
                        </a:rPr>
                        <a:t>AM</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35"/>
                        </a:spcBef>
                      </a:pPr>
                      <a:r>
                        <a:rPr sz="600" spc="-25" dirty="0">
                          <a:latin typeface="Carlito"/>
                          <a:cs typeface="Carlito"/>
                        </a:rPr>
                        <a:t>15</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35"/>
                        </a:spcBef>
                      </a:pPr>
                      <a:r>
                        <a:rPr sz="600" spc="-25" dirty="0">
                          <a:latin typeface="Carlito"/>
                          <a:cs typeface="Carlito"/>
                        </a:rPr>
                        <a:t>13</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35"/>
                        </a:spcBef>
                      </a:pPr>
                      <a:r>
                        <a:rPr sz="600" spc="-50" dirty="0">
                          <a:latin typeface="Carlito"/>
                          <a:cs typeface="Carlito"/>
                        </a:rPr>
                        <a:t>5</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50" dirty="0">
                          <a:latin typeface="Carlito"/>
                          <a:cs typeface="Carlito"/>
                        </a:rPr>
                        <a:t>2</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35"/>
                        </a:spcBef>
                      </a:pPr>
                      <a:r>
                        <a:rPr sz="600" spc="-10" dirty="0">
                          <a:latin typeface="Carlito"/>
                          <a:cs typeface="Carlito"/>
                        </a:rPr>
                        <a:t>14kmph</a:t>
                      </a:r>
                      <a:r>
                        <a:rPr sz="600" spc="-25" dirty="0">
                          <a:latin typeface="Carlito"/>
                          <a:cs typeface="Carlito"/>
                        </a:rPr>
                        <a:t> </a:t>
                      </a:r>
                      <a:r>
                        <a:rPr sz="600" dirty="0">
                          <a:latin typeface="Carlito"/>
                          <a:cs typeface="Carlito"/>
                        </a:rPr>
                        <a:t>/</a:t>
                      </a:r>
                      <a:r>
                        <a:rPr sz="600" spc="-35" dirty="0">
                          <a:latin typeface="Carlito"/>
                          <a:cs typeface="Carlito"/>
                        </a:rPr>
                        <a:t> </a:t>
                      </a:r>
                      <a:r>
                        <a:rPr sz="600" dirty="0">
                          <a:latin typeface="Carlito"/>
                          <a:cs typeface="Carlito"/>
                        </a:rPr>
                        <a:t>1.04</a:t>
                      </a:r>
                      <a:r>
                        <a:rPr sz="600" spc="-25" dirty="0">
                          <a:latin typeface="Carlito"/>
                          <a:cs typeface="Carlito"/>
                        </a:rPr>
                        <a:t> km</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10" dirty="0">
                          <a:latin typeface="Carlito"/>
                          <a:cs typeface="Carlito"/>
                        </a:rPr>
                        <a:t>Smooth</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361">
                <a:tc>
                  <a:txBody>
                    <a:bodyPr/>
                    <a:lstStyle/>
                    <a:p>
                      <a:pPr marL="76200">
                        <a:lnSpc>
                          <a:spcPct val="100000"/>
                        </a:lnSpc>
                        <a:spcBef>
                          <a:spcPts val="525"/>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2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25"/>
                        </a:spcBef>
                      </a:pPr>
                      <a:r>
                        <a:rPr sz="600" spc="-10" dirty="0">
                          <a:latin typeface="Carlito"/>
                          <a:cs typeface="Carlito"/>
                        </a:rPr>
                        <a:t>2:18:46</a:t>
                      </a:r>
                      <a:r>
                        <a:rPr sz="600" spc="-15" dirty="0">
                          <a:latin typeface="Carlito"/>
                          <a:cs typeface="Carlito"/>
                        </a:rPr>
                        <a:t> </a:t>
                      </a:r>
                      <a:r>
                        <a:rPr sz="600" spc="-35" dirty="0">
                          <a:latin typeface="Carlito"/>
                          <a:cs typeface="Carlito"/>
                        </a:rPr>
                        <a:t>AM</a:t>
                      </a:r>
                      <a:endParaRPr sz="600">
                        <a:latin typeface="Carlito"/>
                        <a:cs typeface="Carlito"/>
                      </a:endParaRPr>
                    </a:p>
                  </a:txBody>
                  <a:tcPr marL="0" marR="0" marT="42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25"/>
                        </a:spcBef>
                      </a:pPr>
                      <a:r>
                        <a:rPr sz="600" spc="-25" dirty="0">
                          <a:latin typeface="Carlito"/>
                          <a:cs typeface="Carlito"/>
                        </a:rPr>
                        <a:t>31</a:t>
                      </a:r>
                      <a:endParaRPr sz="600">
                        <a:latin typeface="Carlito"/>
                        <a:cs typeface="Carlito"/>
                      </a:endParaRPr>
                    </a:p>
                  </a:txBody>
                  <a:tcPr marL="0" marR="0" marT="42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25"/>
                        </a:spcBef>
                      </a:pPr>
                      <a:r>
                        <a:rPr sz="600" spc="-25" dirty="0">
                          <a:latin typeface="Carlito"/>
                          <a:cs typeface="Carlito"/>
                        </a:rPr>
                        <a:t>29</a:t>
                      </a:r>
                      <a:endParaRPr sz="600">
                        <a:latin typeface="Carlito"/>
                        <a:cs typeface="Carlito"/>
                      </a:endParaRPr>
                    </a:p>
                  </a:txBody>
                  <a:tcPr marL="0" marR="0" marT="42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25"/>
                        </a:spcBef>
                      </a:pPr>
                      <a:r>
                        <a:rPr sz="600" spc="-25" dirty="0">
                          <a:latin typeface="Carlito"/>
                          <a:cs typeface="Carlito"/>
                        </a:rPr>
                        <a:t>16</a:t>
                      </a:r>
                      <a:endParaRPr sz="600">
                        <a:latin typeface="Carlito"/>
                        <a:cs typeface="Carlito"/>
                      </a:endParaRPr>
                    </a:p>
                  </a:txBody>
                  <a:tcPr marL="0" marR="0" marT="42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25"/>
                        </a:spcBef>
                      </a:pPr>
                      <a:r>
                        <a:rPr sz="600" spc="-50" dirty="0">
                          <a:latin typeface="Carlito"/>
                          <a:cs typeface="Carlito"/>
                        </a:rPr>
                        <a:t>4</a:t>
                      </a:r>
                      <a:endParaRPr sz="600">
                        <a:latin typeface="Carlito"/>
                        <a:cs typeface="Carlito"/>
                      </a:endParaRPr>
                    </a:p>
                  </a:txBody>
                  <a:tcPr marL="0" marR="0" marT="42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25"/>
                        </a:spcBef>
                      </a:pPr>
                      <a:r>
                        <a:rPr sz="600" spc="-10" dirty="0">
                          <a:latin typeface="Carlito"/>
                          <a:cs typeface="Carlito"/>
                        </a:rPr>
                        <a:t>24kmph </a:t>
                      </a:r>
                      <a:r>
                        <a:rPr sz="600" dirty="0">
                          <a:latin typeface="Carlito"/>
                          <a:cs typeface="Carlito"/>
                        </a:rPr>
                        <a:t>/</a:t>
                      </a:r>
                      <a:r>
                        <a:rPr sz="600" spc="-25" dirty="0">
                          <a:latin typeface="Carlito"/>
                          <a:cs typeface="Carlito"/>
                        </a:rPr>
                        <a:t> </a:t>
                      </a:r>
                      <a:r>
                        <a:rPr sz="600" spc="-10" dirty="0">
                          <a:latin typeface="Carlito"/>
                          <a:cs typeface="Carlito"/>
                        </a:rPr>
                        <a:t>3.022</a:t>
                      </a:r>
                      <a:r>
                        <a:rPr sz="600" spc="-20" dirty="0">
                          <a:latin typeface="Carlito"/>
                          <a:cs typeface="Carlito"/>
                        </a:rPr>
                        <a:t> </a:t>
                      </a:r>
                      <a:r>
                        <a:rPr sz="600" spc="-25" dirty="0">
                          <a:latin typeface="Carlito"/>
                          <a:cs typeface="Carlito"/>
                        </a:rPr>
                        <a:t>km</a:t>
                      </a:r>
                      <a:endParaRPr sz="600">
                        <a:latin typeface="Carlito"/>
                        <a:cs typeface="Carlito"/>
                      </a:endParaRPr>
                    </a:p>
                  </a:txBody>
                  <a:tcPr marL="0" marR="0" marT="42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25"/>
                        </a:spcBef>
                      </a:pPr>
                      <a:r>
                        <a:rPr sz="600" spc="-20" dirty="0">
                          <a:latin typeface="Carlito"/>
                          <a:cs typeface="Carlito"/>
                        </a:rPr>
                        <a:t>Late</a:t>
                      </a:r>
                      <a:endParaRPr sz="600">
                        <a:latin typeface="Carlito"/>
                        <a:cs typeface="Carlito"/>
                      </a:endParaRPr>
                    </a:p>
                  </a:txBody>
                  <a:tcPr marL="0" marR="0" marT="42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094">
                <a:tc>
                  <a:txBody>
                    <a:bodyPr/>
                    <a:lstStyle/>
                    <a:p>
                      <a:pPr marL="76200">
                        <a:lnSpc>
                          <a:spcPct val="100000"/>
                        </a:lnSpc>
                        <a:spcBef>
                          <a:spcPts val="585"/>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10" dirty="0">
                          <a:latin typeface="Carlito"/>
                          <a:cs typeface="Carlito"/>
                        </a:rPr>
                        <a:t>2:31:52</a:t>
                      </a:r>
                      <a:r>
                        <a:rPr sz="600" spc="-15" dirty="0">
                          <a:latin typeface="Carlito"/>
                          <a:cs typeface="Carlito"/>
                        </a:rPr>
                        <a:t> </a:t>
                      </a:r>
                      <a:r>
                        <a:rPr sz="600" spc="-35" dirty="0">
                          <a:latin typeface="Carlito"/>
                          <a:cs typeface="Carlito"/>
                        </a:rPr>
                        <a:t>AM</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85"/>
                        </a:spcBef>
                      </a:pPr>
                      <a:r>
                        <a:rPr sz="600" spc="-25" dirty="0">
                          <a:latin typeface="Carlito"/>
                          <a:cs typeface="Carlito"/>
                        </a:rPr>
                        <a:t>12</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85"/>
                        </a:spcBef>
                      </a:pPr>
                      <a:r>
                        <a:rPr sz="600" spc="-25" dirty="0">
                          <a:latin typeface="Carlito"/>
                          <a:cs typeface="Carlito"/>
                        </a:rPr>
                        <a:t>13</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85"/>
                        </a:spcBef>
                      </a:pPr>
                      <a:r>
                        <a:rPr sz="600" spc="-50" dirty="0">
                          <a:latin typeface="Carlito"/>
                          <a:cs typeface="Carlito"/>
                        </a:rPr>
                        <a:t>6</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50" dirty="0">
                          <a:latin typeface="Carlito"/>
                          <a:cs typeface="Carlito"/>
                        </a:rPr>
                        <a:t>4</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85"/>
                        </a:spcBef>
                      </a:pPr>
                      <a:r>
                        <a:rPr sz="600" spc="-10" dirty="0">
                          <a:latin typeface="Carlito"/>
                          <a:cs typeface="Carlito"/>
                        </a:rPr>
                        <a:t>13kmph </a:t>
                      </a:r>
                      <a:r>
                        <a:rPr sz="600" dirty="0">
                          <a:latin typeface="Carlito"/>
                          <a:cs typeface="Carlito"/>
                        </a:rPr>
                        <a:t>/</a:t>
                      </a:r>
                      <a:r>
                        <a:rPr sz="600" spc="-25" dirty="0">
                          <a:latin typeface="Carlito"/>
                          <a:cs typeface="Carlito"/>
                        </a:rPr>
                        <a:t> </a:t>
                      </a:r>
                      <a:r>
                        <a:rPr sz="600" spc="-10" dirty="0">
                          <a:latin typeface="Carlito"/>
                          <a:cs typeface="Carlito"/>
                        </a:rPr>
                        <a:t>0.535</a:t>
                      </a:r>
                      <a:r>
                        <a:rPr sz="600" spc="-20" dirty="0">
                          <a:latin typeface="Carlito"/>
                          <a:cs typeface="Carlito"/>
                        </a:rPr>
                        <a:t> </a:t>
                      </a:r>
                      <a:r>
                        <a:rPr sz="600" spc="-25" dirty="0">
                          <a:latin typeface="Carlito"/>
                          <a:cs typeface="Carlito"/>
                        </a:rPr>
                        <a:t>km</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10" dirty="0">
                          <a:latin typeface="Carlito"/>
                          <a:cs typeface="Carlito"/>
                        </a:rPr>
                        <a:t>Smooth</a:t>
                      </a:r>
                      <a:endParaRPr sz="600">
                        <a:latin typeface="Carlito"/>
                        <a:cs typeface="Carlito"/>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094">
                <a:tc>
                  <a:txBody>
                    <a:bodyPr/>
                    <a:lstStyle/>
                    <a:p>
                      <a:pPr marL="76200">
                        <a:lnSpc>
                          <a:spcPct val="100000"/>
                        </a:lnSpc>
                        <a:spcBef>
                          <a:spcPts val="560"/>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10" dirty="0">
                          <a:latin typeface="Carlito"/>
                          <a:cs typeface="Carlito"/>
                        </a:rPr>
                        <a:t>2:47:02</a:t>
                      </a:r>
                      <a:r>
                        <a:rPr sz="600" spc="-15" dirty="0">
                          <a:latin typeface="Carlito"/>
                          <a:cs typeface="Carlito"/>
                        </a:rPr>
                        <a:t> </a:t>
                      </a:r>
                      <a:r>
                        <a:rPr sz="600" spc="-35" dirty="0">
                          <a:latin typeface="Carlito"/>
                          <a:cs typeface="Carlito"/>
                        </a:rPr>
                        <a:t>AM</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60"/>
                        </a:spcBef>
                      </a:pPr>
                      <a:r>
                        <a:rPr sz="600" spc="-25" dirty="0">
                          <a:latin typeface="Carlito"/>
                          <a:cs typeface="Carlito"/>
                        </a:rPr>
                        <a:t>13</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60"/>
                        </a:spcBef>
                      </a:pPr>
                      <a:r>
                        <a:rPr sz="600" spc="-25" dirty="0">
                          <a:latin typeface="Carlito"/>
                          <a:cs typeface="Carlito"/>
                        </a:rPr>
                        <a:t>10</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60"/>
                        </a:spcBef>
                      </a:pPr>
                      <a:r>
                        <a:rPr sz="600" spc="-50" dirty="0">
                          <a:latin typeface="Carlito"/>
                          <a:cs typeface="Carlito"/>
                        </a:rPr>
                        <a:t>4</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50" dirty="0">
                          <a:latin typeface="Carlito"/>
                          <a:cs typeface="Carlito"/>
                        </a:rPr>
                        <a:t>3</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60"/>
                        </a:spcBef>
                      </a:pPr>
                      <a:r>
                        <a:rPr sz="600" spc="-10" dirty="0">
                          <a:latin typeface="Carlito"/>
                          <a:cs typeface="Carlito"/>
                        </a:rPr>
                        <a:t>16kmph </a:t>
                      </a:r>
                      <a:r>
                        <a:rPr sz="600" dirty="0">
                          <a:latin typeface="Carlito"/>
                          <a:cs typeface="Carlito"/>
                        </a:rPr>
                        <a:t>/</a:t>
                      </a:r>
                      <a:r>
                        <a:rPr sz="600" spc="-25" dirty="0">
                          <a:latin typeface="Carlito"/>
                          <a:cs typeface="Carlito"/>
                        </a:rPr>
                        <a:t> </a:t>
                      </a:r>
                      <a:r>
                        <a:rPr sz="600" spc="-10" dirty="0">
                          <a:latin typeface="Carlito"/>
                          <a:cs typeface="Carlito"/>
                        </a:rPr>
                        <a:t>1.971</a:t>
                      </a:r>
                      <a:r>
                        <a:rPr sz="600" spc="-20" dirty="0">
                          <a:latin typeface="Carlito"/>
                          <a:cs typeface="Carlito"/>
                        </a:rPr>
                        <a:t> </a:t>
                      </a:r>
                      <a:r>
                        <a:rPr sz="600" spc="-25" dirty="0">
                          <a:latin typeface="Carlito"/>
                          <a:cs typeface="Carlito"/>
                        </a:rPr>
                        <a:t>km</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10" dirty="0">
                          <a:latin typeface="Carlito"/>
                          <a:cs typeface="Carlito"/>
                        </a:rPr>
                        <a:t>Smooth</a:t>
                      </a:r>
                      <a:endParaRPr sz="600">
                        <a:latin typeface="Carlito"/>
                        <a:cs typeface="Carlito"/>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1314043" y="5089572"/>
            <a:ext cx="3870344" cy="163479"/>
          </a:xfrm>
          <a:prstGeom prst="rect">
            <a:avLst/>
          </a:prstGeom>
        </p:spPr>
        <p:txBody>
          <a:bodyPr vert="horz" wrap="square" lIns="0" tIns="9498" rIns="0" bIns="0" rtlCol="0">
            <a:spAutoFit/>
          </a:bodyPr>
          <a:lstStyle/>
          <a:p>
            <a:pPr marL="9498">
              <a:spcBef>
                <a:spcPts val="75"/>
              </a:spcBef>
            </a:pPr>
            <a:r>
              <a:rPr sz="1000" b="1" spc="-15" dirty="0">
                <a:latin typeface="Carlito"/>
                <a:cs typeface="Carlito"/>
              </a:rPr>
              <a:t>SPEED</a:t>
            </a:r>
            <a:r>
              <a:rPr sz="1000" b="1" spc="-22" dirty="0">
                <a:latin typeface="Carlito"/>
                <a:cs typeface="Carlito"/>
              </a:rPr>
              <a:t> </a:t>
            </a:r>
            <a:r>
              <a:rPr sz="1000" b="1" spc="-7" dirty="0">
                <a:latin typeface="Carlito"/>
                <a:cs typeface="Carlito"/>
              </a:rPr>
              <a:t>RESTRICTIONS</a:t>
            </a:r>
            <a:r>
              <a:rPr sz="1000" b="1" spc="-26" dirty="0">
                <a:latin typeface="Carlito"/>
                <a:cs typeface="Carlito"/>
              </a:rPr>
              <a:t> </a:t>
            </a:r>
            <a:r>
              <a:rPr sz="1000" b="1" spc="-7" dirty="0">
                <a:latin typeface="Carlito"/>
                <a:cs typeface="Carlito"/>
              </a:rPr>
              <a:t>OBSERVED </a:t>
            </a:r>
            <a:r>
              <a:rPr sz="1000" b="1" dirty="0">
                <a:latin typeface="Carlito"/>
                <a:cs typeface="Carlito"/>
              </a:rPr>
              <a:t>BY</a:t>
            </a:r>
            <a:r>
              <a:rPr sz="1000" b="1" spc="-4" dirty="0">
                <a:latin typeface="Carlito"/>
                <a:cs typeface="Carlito"/>
              </a:rPr>
              <a:t> </a:t>
            </a:r>
            <a:r>
              <a:rPr sz="1000" b="1" dirty="0">
                <a:latin typeface="Carlito"/>
                <a:cs typeface="Carlito"/>
              </a:rPr>
              <a:t>THE</a:t>
            </a:r>
            <a:r>
              <a:rPr sz="1000" b="1" spc="-7" dirty="0">
                <a:latin typeface="Carlito"/>
                <a:cs typeface="Carlito"/>
              </a:rPr>
              <a:t> </a:t>
            </a:r>
            <a:r>
              <a:rPr sz="1000" b="1" spc="-19" dirty="0">
                <a:latin typeface="Carlito"/>
                <a:cs typeface="Carlito"/>
              </a:rPr>
              <a:t>LP</a:t>
            </a:r>
            <a:endParaRPr sz="1000">
              <a:latin typeface="Carlito"/>
              <a:cs typeface="Carlito"/>
            </a:endParaRPr>
          </a:p>
        </p:txBody>
      </p:sp>
      <p:graphicFrame>
        <p:nvGraphicFramePr>
          <p:cNvPr id="11" name="object 11"/>
          <p:cNvGraphicFramePr>
            <a:graphicFrameLocks noGrp="1"/>
          </p:cNvGraphicFramePr>
          <p:nvPr/>
        </p:nvGraphicFramePr>
        <p:xfrm>
          <a:off x="531698" y="5294131"/>
          <a:ext cx="5561875" cy="673508"/>
        </p:xfrm>
        <a:graphic>
          <a:graphicData uri="http://schemas.openxmlformats.org/drawingml/2006/table">
            <a:tbl>
              <a:tblPr firstRow="1" bandRow="1">
                <a:tableStyleId>{2D5ABB26-0587-4C30-8999-92F81FD0307C}</a:tableStyleId>
              </a:tblPr>
              <a:tblGrid>
                <a:gridCol w="1195127"/>
                <a:gridCol w="879648"/>
                <a:gridCol w="869332"/>
                <a:gridCol w="868245"/>
                <a:gridCol w="869332"/>
                <a:gridCol w="880191"/>
              </a:tblGrid>
              <a:tr h="470414">
                <a:tc>
                  <a:txBody>
                    <a:bodyPr/>
                    <a:lstStyle/>
                    <a:p>
                      <a:pPr marL="76200">
                        <a:lnSpc>
                          <a:spcPct val="100000"/>
                        </a:lnSpc>
                        <a:spcBef>
                          <a:spcPts val="509"/>
                        </a:spcBef>
                      </a:pPr>
                      <a:r>
                        <a:rPr sz="600" spc="-10" dirty="0">
                          <a:latin typeface="Carlito"/>
                          <a:cs typeface="Carlito"/>
                        </a:rPr>
                        <a:t>Section</a:t>
                      </a:r>
                      <a:endParaRPr sz="600">
                        <a:latin typeface="Carlito"/>
                        <a:cs typeface="Carlito"/>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marR="328295">
                        <a:lnSpc>
                          <a:spcPct val="112999"/>
                        </a:lnSpc>
                        <a:spcBef>
                          <a:spcPts val="355"/>
                        </a:spcBef>
                      </a:pPr>
                      <a:r>
                        <a:rPr sz="600" spc="-10" dirty="0">
                          <a:latin typeface="Carlito"/>
                          <a:cs typeface="Carlito"/>
                        </a:rPr>
                        <a:t>SR</a:t>
                      </a:r>
                      <a:r>
                        <a:rPr sz="600" spc="-55" dirty="0">
                          <a:latin typeface="Carlito"/>
                          <a:cs typeface="Carlito"/>
                        </a:rPr>
                        <a:t> </a:t>
                      </a:r>
                      <a:r>
                        <a:rPr sz="600" spc="-10" dirty="0">
                          <a:latin typeface="Carlito"/>
                          <a:cs typeface="Carlito"/>
                        </a:rPr>
                        <a:t>Specified Speed</a:t>
                      </a:r>
                      <a:endParaRPr sz="600">
                        <a:latin typeface="Carlito"/>
                        <a:cs typeface="Carlito"/>
                      </a:endParaRPr>
                    </a:p>
                  </a:txBody>
                  <a:tcPr marL="0" marR="0" marT="288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09"/>
                        </a:spcBef>
                      </a:pPr>
                      <a:r>
                        <a:rPr sz="600" spc="-25" dirty="0">
                          <a:latin typeface="Carlito"/>
                          <a:cs typeface="Carlito"/>
                        </a:rPr>
                        <a:t>START</a:t>
                      </a:r>
                      <a:r>
                        <a:rPr sz="600" spc="-10" dirty="0">
                          <a:latin typeface="Carlito"/>
                          <a:cs typeface="Carlito"/>
                        </a:rPr>
                        <a:t> </a:t>
                      </a:r>
                      <a:r>
                        <a:rPr sz="600" spc="-20" dirty="0">
                          <a:latin typeface="Carlito"/>
                          <a:cs typeface="Carlito"/>
                        </a:rPr>
                        <a:t>FROM</a:t>
                      </a:r>
                      <a:endParaRPr sz="600">
                        <a:latin typeface="Carlito"/>
                        <a:cs typeface="Carlito"/>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dirty="0">
                          <a:latin typeface="Carlito"/>
                          <a:cs typeface="Carlito"/>
                        </a:rPr>
                        <a:t>END</a:t>
                      </a:r>
                      <a:r>
                        <a:rPr sz="600" spc="-45" dirty="0">
                          <a:latin typeface="Carlito"/>
                          <a:cs typeface="Carlito"/>
                        </a:rPr>
                        <a:t> </a:t>
                      </a:r>
                      <a:r>
                        <a:rPr sz="600" spc="-25" dirty="0">
                          <a:latin typeface="Carlito"/>
                          <a:cs typeface="Carlito"/>
                        </a:rPr>
                        <a:t>AT</a:t>
                      </a:r>
                      <a:endParaRPr sz="600">
                        <a:latin typeface="Carlito"/>
                        <a:cs typeface="Carlito"/>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marR="376555">
                        <a:lnSpc>
                          <a:spcPct val="112999"/>
                        </a:lnSpc>
                        <a:spcBef>
                          <a:spcPts val="355"/>
                        </a:spcBef>
                      </a:pPr>
                      <a:r>
                        <a:rPr sz="600" spc="-10" dirty="0">
                          <a:latin typeface="Carlito"/>
                          <a:cs typeface="Carlito"/>
                        </a:rPr>
                        <a:t>AVG</a:t>
                      </a:r>
                      <a:r>
                        <a:rPr sz="600" spc="-50" dirty="0">
                          <a:latin typeface="Carlito"/>
                          <a:cs typeface="Carlito"/>
                        </a:rPr>
                        <a:t> </a:t>
                      </a:r>
                      <a:r>
                        <a:rPr sz="600" spc="-25" dirty="0">
                          <a:latin typeface="Carlito"/>
                          <a:cs typeface="Carlito"/>
                        </a:rPr>
                        <a:t>Speed</a:t>
                      </a:r>
                      <a:r>
                        <a:rPr sz="600" spc="-10" dirty="0">
                          <a:latin typeface="Carlito"/>
                          <a:cs typeface="Carlito"/>
                        </a:rPr>
                        <a:t> Observed</a:t>
                      </a:r>
                      <a:endParaRPr sz="600">
                        <a:latin typeface="Carlito"/>
                        <a:cs typeface="Carlito"/>
                      </a:endParaRPr>
                    </a:p>
                  </a:txBody>
                  <a:tcPr marL="0" marR="0" marT="288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marR="494030">
                        <a:lnSpc>
                          <a:spcPct val="112999"/>
                        </a:lnSpc>
                        <a:spcBef>
                          <a:spcPts val="355"/>
                        </a:spcBef>
                      </a:pPr>
                      <a:r>
                        <a:rPr sz="600" spc="-10" dirty="0">
                          <a:latin typeface="Carlito"/>
                          <a:cs typeface="Carlito"/>
                        </a:rPr>
                        <a:t>Distance </a:t>
                      </a:r>
                      <a:r>
                        <a:rPr sz="600" spc="-35" dirty="0">
                          <a:latin typeface="Carlito"/>
                          <a:cs typeface="Carlito"/>
                        </a:rPr>
                        <a:t>Travelled</a:t>
                      </a:r>
                      <a:endParaRPr sz="600">
                        <a:latin typeface="Carlito"/>
                        <a:cs typeface="Carlito"/>
                      </a:endParaRPr>
                    </a:p>
                  </a:txBody>
                  <a:tcPr marL="0" marR="0" marT="288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094">
                <a:tc>
                  <a:txBody>
                    <a:bodyPr/>
                    <a:lstStyle/>
                    <a:p>
                      <a:pPr marL="76200">
                        <a:lnSpc>
                          <a:spcPct val="100000"/>
                        </a:lnSpc>
                        <a:spcBef>
                          <a:spcPts val="535"/>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35"/>
                        </a:spcBef>
                      </a:pPr>
                      <a:r>
                        <a:rPr sz="600" spc="-20" dirty="0">
                          <a:latin typeface="Carlito"/>
                          <a:cs typeface="Carlito"/>
                        </a:rPr>
                        <a:t>-</a:t>
                      </a:r>
                      <a:r>
                        <a:rPr sz="600" spc="-50" dirty="0">
                          <a:latin typeface="Carlito"/>
                          <a:cs typeface="Carlito"/>
                        </a:rPr>
                        <a:t>-</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35"/>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Carlito"/>
                          <a:cs typeface="Carlito"/>
                        </a:rPr>
                        <a:t>-</a:t>
                      </a:r>
                      <a:r>
                        <a:rPr sz="600" spc="-50" dirty="0">
                          <a:latin typeface="Carlito"/>
                          <a:cs typeface="Carlito"/>
                        </a:rPr>
                        <a:t>-</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35"/>
                        </a:spcBef>
                      </a:pPr>
                      <a:r>
                        <a:rPr sz="600" spc="-25" dirty="0">
                          <a:latin typeface="Carlito"/>
                          <a:cs typeface="Carlito"/>
                        </a:rPr>
                        <a:t>**</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35"/>
                        </a:spcBef>
                      </a:pPr>
                      <a:r>
                        <a:rPr sz="600" spc="-25" dirty="0">
                          <a:latin typeface="Carlito"/>
                          <a:cs typeface="Carlito"/>
                        </a:rPr>
                        <a:t>**</a:t>
                      </a:r>
                      <a:endParaRPr sz="600">
                        <a:latin typeface="Carlito"/>
                        <a:cs typeface="Carlito"/>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9423" y="774933"/>
            <a:ext cx="7273390" cy="2606691"/>
          </a:xfrm>
          <a:prstGeom prst="rect">
            <a:avLst/>
          </a:prstGeom>
        </p:spPr>
      </p:pic>
      <p:sp>
        <p:nvSpPr>
          <p:cNvPr id="4" name="object 4"/>
          <p:cNvSpPr txBox="1"/>
          <p:nvPr/>
        </p:nvSpPr>
        <p:spPr>
          <a:xfrm flipV="1">
            <a:off x="609600" y="4724400"/>
            <a:ext cx="982310" cy="24980"/>
          </a:xfrm>
          <a:prstGeom prst="rect">
            <a:avLst/>
          </a:prstGeom>
        </p:spPr>
        <p:txBody>
          <a:bodyPr vert="horz" wrap="square" lIns="0" tIns="9498" rIns="0" bIns="0" rtlCol="0">
            <a:spAutoFit/>
          </a:bodyPr>
          <a:lstStyle/>
          <a:p>
            <a:pPr marL="9498">
              <a:spcBef>
                <a:spcPts val="75"/>
              </a:spcBef>
            </a:pPr>
            <a:r>
              <a:rPr sz="100" spc="-7" dirty="0">
                <a:solidFill>
                  <a:srgbClr val="4985E7"/>
                </a:solidFill>
                <a:latin typeface="Carlito"/>
                <a:cs typeface="Carlito"/>
              </a:rPr>
              <a:t>Indian Railways</a:t>
            </a:r>
            <a:endParaRPr sz="100">
              <a:latin typeface="Carlito"/>
              <a:cs typeface="Carlito"/>
            </a:endParaRPr>
          </a:p>
        </p:txBody>
      </p:sp>
      <p:sp>
        <p:nvSpPr>
          <p:cNvPr id="5" name="object 5"/>
          <p:cNvSpPr txBox="1"/>
          <p:nvPr/>
        </p:nvSpPr>
        <p:spPr>
          <a:xfrm>
            <a:off x="7673792" y="4512523"/>
            <a:ext cx="649962" cy="24980"/>
          </a:xfrm>
          <a:prstGeom prst="rect">
            <a:avLst/>
          </a:prstGeom>
        </p:spPr>
        <p:txBody>
          <a:bodyPr vert="horz" wrap="square" lIns="0" tIns="9498" rIns="0" bIns="0" rtlCol="0">
            <a:spAutoFit/>
          </a:bodyPr>
          <a:lstStyle/>
          <a:p>
            <a:pPr marL="9498">
              <a:spcBef>
                <a:spcPts val="75"/>
              </a:spcBef>
            </a:pPr>
            <a:r>
              <a:rPr sz="100" dirty="0">
                <a:solidFill>
                  <a:srgbClr val="4985E7"/>
                </a:solidFill>
                <a:latin typeface="Carlito"/>
                <a:cs typeface="Carlito"/>
              </a:rPr>
              <a:t>SPM</a:t>
            </a:r>
            <a:r>
              <a:rPr sz="100" spc="-4" dirty="0">
                <a:solidFill>
                  <a:srgbClr val="4985E7"/>
                </a:solidFill>
                <a:latin typeface="Carlito"/>
                <a:cs typeface="Carlito"/>
              </a:rPr>
              <a:t> </a:t>
            </a:r>
            <a:r>
              <a:rPr sz="100" spc="-7" dirty="0">
                <a:solidFill>
                  <a:srgbClr val="4985E7"/>
                </a:solidFill>
                <a:latin typeface="Carlito"/>
                <a:cs typeface="Carlito"/>
              </a:rPr>
              <a:t>Analysis</a:t>
            </a:r>
            <a:endParaRPr sz="10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590800"/>
            <a:ext cx="3180614" cy="707886"/>
          </a:xfrm>
          <a:prstGeom prst="rect">
            <a:avLst/>
          </a:prstGeom>
        </p:spPr>
        <p:txBody>
          <a:bodyPr wrap="none">
            <a:spAutoFit/>
          </a:bodyPr>
          <a:lstStyle/>
          <a:p>
            <a:r>
              <a:rPr lang="en-US" sz="4000" b="1" i="1" dirty="0" smtClean="0">
                <a:solidFill>
                  <a:srgbClr val="FF0000"/>
                </a:solidFill>
              </a:rPr>
              <a:t>CASE </a:t>
            </a:r>
            <a:r>
              <a:rPr lang="en-US" sz="4000" b="1" i="1" dirty="0" smtClean="0">
                <a:solidFill>
                  <a:srgbClr val="FF0000"/>
                </a:solidFill>
              </a:rPr>
              <a:t>STUDY-7</a:t>
            </a:r>
            <a:endParaRPr lang="en-US" sz="4000" b="1" i="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5800" y="0"/>
            <a:ext cx="7162800" cy="378927"/>
          </a:xfrm>
          <a:prstGeom prst="rect">
            <a:avLst/>
          </a:prstGeom>
        </p:spPr>
        <p:txBody>
          <a:bodyPr vert="horz" wrap="square" lIns="0" tIns="9502" rIns="0" bIns="0" rtlCol="0">
            <a:spAutoFit/>
          </a:bodyPr>
          <a:lstStyle/>
          <a:p>
            <a:pPr marL="9502">
              <a:spcBef>
                <a:spcPts val="75"/>
              </a:spcBef>
            </a:pPr>
            <a:r>
              <a:rPr sz="2400" b="1" dirty="0">
                <a:solidFill>
                  <a:srgbClr val="1154CC"/>
                </a:solidFill>
                <a:latin typeface="Calibri"/>
                <a:cs typeface="Calibri"/>
              </a:rPr>
              <a:t>SPEEDOMETER</a:t>
            </a:r>
            <a:r>
              <a:rPr sz="2400" b="1" spc="-71" dirty="0">
                <a:solidFill>
                  <a:srgbClr val="1154CC"/>
                </a:solidFill>
                <a:latin typeface="Calibri"/>
                <a:cs typeface="Calibri"/>
              </a:rPr>
              <a:t> </a:t>
            </a:r>
            <a:r>
              <a:rPr sz="2400" b="1" spc="-75">
                <a:solidFill>
                  <a:srgbClr val="1154CC"/>
                </a:solidFill>
                <a:latin typeface="Calibri"/>
                <a:cs typeface="Calibri"/>
              </a:rPr>
              <a:t>DATA</a:t>
            </a:r>
            <a:r>
              <a:rPr sz="2400" b="1" spc="-11">
                <a:solidFill>
                  <a:srgbClr val="1154CC"/>
                </a:solidFill>
                <a:latin typeface="Calibri"/>
                <a:cs typeface="Calibri"/>
              </a:rPr>
              <a:t> </a:t>
            </a:r>
            <a:r>
              <a:rPr sz="2400" b="1" spc="-7" smtClean="0">
                <a:solidFill>
                  <a:srgbClr val="1154CC"/>
                </a:solidFill>
                <a:latin typeface="Calibri"/>
                <a:cs typeface="Calibri"/>
              </a:rPr>
              <a:t>ANALYSIS</a:t>
            </a:r>
            <a:r>
              <a:rPr lang="en-US" sz="2400" b="1" spc="-7" dirty="0" smtClean="0">
                <a:solidFill>
                  <a:srgbClr val="1154CC"/>
                </a:solidFill>
                <a:latin typeface="Calibri"/>
                <a:cs typeface="Calibri"/>
              </a:rPr>
              <a:t>-7</a:t>
            </a:r>
            <a:endParaRPr sz="2400">
              <a:latin typeface="Calibri"/>
              <a:cs typeface="Calibri"/>
            </a:endParaRPr>
          </a:p>
        </p:txBody>
      </p:sp>
      <p:sp>
        <p:nvSpPr>
          <p:cNvPr id="10" name="object 10"/>
          <p:cNvSpPr txBox="1">
            <a:spLocks noGrp="1"/>
          </p:cNvSpPr>
          <p:nvPr>
            <p:ph type="ftr" sz="quarter" idx="4294967295"/>
          </p:nvPr>
        </p:nvSpPr>
        <p:spPr>
          <a:xfrm>
            <a:off x="299801" y="6374412"/>
            <a:ext cx="767249" cy="89961"/>
          </a:xfrm>
          <a:prstGeom prst="rect">
            <a:avLst/>
          </a:prstGeom>
        </p:spPr>
        <p:txBody>
          <a:bodyPr vert="horz" wrap="square" lIns="0" tIns="0" rIns="0" bIns="0" rtlCol="0">
            <a:spAutoFit/>
          </a:bodyPr>
          <a:lstStyle/>
          <a:p>
            <a:pPr marL="9502">
              <a:lnSpc>
                <a:spcPts val="857"/>
              </a:lnSpc>
            </a:pPr>
            <a:r>
              <a:rPr sz="100" dirty="0"/>
              <a:t>Indian</a:t>
            </a:r>
            <a:r>
              <a:rPr sz="100" spc="-22" dirty="0"/>
              <a:t> </a:t>
            </a:r>
            <a:r>
              <a:rPr sz="100" spc="-7" dirty="0"/>
              <a:t>Railways</a:t>
            </a:r>
          </a:p>
        </p:txBody>
      </p:sp>
      <p:sp>
        <p:nvSpPr>
          <p:cNvPr id="11" name="object 11"/>
          <p:cNvSpPr txBox="1">
            <a:spLocks noGrp="1"/>
          </p:cNvSpPr>
          <p:nvPr>
            <p:ph type="dt" sz="half" idx="4294967295"/>
          </p:nvPr>
        </p:nvSpPr>
        <p:spPr>
          <a:xfrm>
            <a:off x="5395093" y="6374412"/>
            <a:ext cx="657564" cy="93295"/>
          </a:xfrm>
          <a:prstGeom prst="rect">
            <a:avLst/>
          </a:prstGeom>
        </p:spPr>
        <p:txBody>
          <a:bodyPr vert="horz" wrap="square" lIns="0" tIns="0" rIns="0" bIns="0" rtlCol="0">
            <a:spAutoFit/>
          </a:bodyPr>
          <a:lstStyle/>
          <a:p>
            <a:pPr marL="9502">
              <a:lnSpc>
                <a:spcPts val="857"/>
              </a:lnSpc>
            </a:pPr>
            <a:r>
              <a:rPr sz="100" dirty="0"/>
              <a:t>SPM</a:t>
            </a:r>
            <a:r>
              <a:rPr sz="100" spc="-4" dirty="0"/>
              <a:t> </a:t>
            </a:r>
            <a:r>
              <a:rPr sz="100" spc="-7" dirty="0"/>
              <a:t>Analysis</a:t>
            </a:r>
          </a:p>
        </p:txBody>
      </p:sp>
      <p:sp>
        <p:nvSpPr>
          <p:cNvPr id="4" name="object 4"/>
          <p:cNvSpPr txBox="1"/>
          <p:nvPr/>
        </p:nvSpPr>
        <p:spPr>
          <a:xfrm>
            <a:off x="533400" y="381001"/>
            <a:ext cx="2378851"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Journey</a:t>
            </a:r>
            <a:r>
              <a:rPr sz="1000" spc="-56" dirty="0">
                <a:latin typeface="Calibri"/>
                <a:cs typeface="Calibri"/>
              </a:rPr>
              <a:t> </a:t>
            </a:r>
            <a:r>
              <a:rPr sz="1000" dirty="0">
                <a:latin typeface="Calibri"/>
                <a:cs typeface="Calibri"/>
              </a:rPr>
              <a:t>Date:</a:t>
            </a:r>
            <a:r>
              <a:rPr sz="1000" spc="-52" dirty="0">
                <a:latin typeface="Calibri"/>
                <a:cs typeface="Calibri"/>
              </a:rPr>
              <a:t> </a:t>
            </a:r>
            <a:r>
              <a:rPr sz="1000" b="1" spc="-7" dirty="0">
                <a:latin typeface="Calibri"/>
                <a:cs typeface="Calibri"/>
              </a:rPr>
              <a:t>02.12.24</a:t>
            </a:r>
            <a:endParaRPr sz="1000">
              <a:latin typeface="Calibri"/>
              <a:cs typeface="Calibri"/>
            </a:endParaRPr>
          </a:p>
          <a:p>
            <a:pPr marL="9502">
              <a:spcBef>
                <a:spcPts val="284"/>
              </a:spcBef>
            </a:pPr>
            <a:r>
              <a:rPr sz="1000" dirty="0">
                <a:latin typeface="Calibri"/>
                <a:cs typeface="Calibri"/>
              </a:rPr>
              <a:t>LP</a:t>
            </a:r>
            <a:r>
              <a:rPr sz="1000" spc="-26" dirty="0">
                <a:latin typeface="Calibri"/>
                <a:cs typeface="Calibri"/>
              </a:rPr>
              <a:t> </a:t>
            </a:r>
            <a:r>
              <a:rPr sz="1000" spc="-7" dirty="0">
                <a:latin typeface="Calibri"/>
                <a:cs typeface="Calibri"/>
              </a:rPr>
              <a:t>Name/Desig</a:t>
            </a:r>
            <a:r>
              <a:rPr sz="1000" spc="-7">
                <a:latin typeface="Calibri"/>
                <a:cs typeface="Calibri"/>
              </a:rPr>
              <a:t>:</a:t>
            </a:r>
            <a:r>
              <a:rPr sz="1000" spc="-26">
                <a:latin typeface="Calibri"/>
                <a:cs typeface="Calibri"/>
              </a:rPr>
              <a:t> </a:t>
            </a:r>
            <a:endParaRPr sz="1000">
              <a:latin typeface="Calibri"/>
              <a:cs typeface="Calibri"/>
            </a:endParaRPr>
          </a:p>
          <a:p>
            <a:pPr marL="9502">
              <a:spcBef>
                <a:spcPts val="292"/>
              </a:spcBef>
            </a:pPr>
            <a:r>
              <a:rPr sz="1000" spc="-19" dirty="0">
                <a:latin typeface="Calibri"/>
                <a:cs typeface="Calibri"/>
              </a:rPr>
              <a:t>Train</a:t>
            </a:r>
            <a:r>
              <a:rPr sz="1000" spc="-30" dirty="0">
                <a:latin typeface="Calibri"/>
                <a:cs typeface="Calibri"/>
              </a:rPr>
              <a:t> </a:t>
            </a:r>
            <a:r>
              <a:rPr sz="1000" dirty="0">
                <a:latin typeface="Calibri"/>
                <a:cs typeface="Calibri"/>
              </a:rPr>
              <a:t>No.</a:t>
            </a:r>
            <a:r>
              <a:rPr sz="1000" spc="-26" dirty="0">
                <a:latin typeface="Calibri"/>
                <a:cs typeface="Calibri"/>
              </a:rPr>
              <a:t> </a:t>
            </a:r>
            <a:r>
              <a:rPr sz="1000" b="1" dirty="0">
                <a:latin typeface="Calibri"/>
                <a:cs typeface="Calibri"/>
              </a:rPr>
              <a:t>22846</a:t>
            </a:r>
            <a:r>
              <a:rPr sz="1000" b="1" spc="-26" dirty="0">
                <a:latin typeface="Calibri"/>
                <a:cs typeface="Calibri"/>
              </a:rPr>
              <a:t> </a:t>
            </a:r>
            <a:r>
              <a:rPr sz="1000" b="1" spc="-15" dirty="0">
                <a:latin typeface="Calibri"/>
                <a:cs typeface="Calibri"/>
              </a:rPr>
              <a:t>(CHG)</a:t>
            </a:r>
            <a:endParaRPr sz="1000">
              <a:latin typeface="Calibri"/>
              <a:cs typeface="Calibri"/>
            </a:endParaRPr>
          </a:p>
          <a:p>
            <a:pPr marL="9502">
              <a:spcBef>
                <a:spcPts val="243"/>
              </a:spcBef>
            </a:pPr>
            <a:r>
              <a:rPr sz="1000" spc="-7" dirty="0">
                <a:latin typeface="Calibri"/>
                <a:cs typeface="Calibri"/>
              </a:rPr>
              <a:t>Remarks:</a:t>
            </a:r>
            <a:endParaRPr sz="1000">
              <a:latin typeface="Calibri"/>
              <a:cs typeface="Calibri"/>
            </a:endParaRPr>
          </a:p>
        </p:txBody>
      </p:sp>
      <p:sp>
        <p:nvSpPr>
          <p:cNvPr id="5" name="object 5"/>
          <p:cNvSpPr txBox="1"/>
          <p:nvPr/>
        </p:nvSpPr>
        <p:spPr>
          <a:xfrm>
            <a:off x="3403004" y="381000"/>
            <a:ext cx="1591512"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Report</a:t>
            </a:r>
            <a:r>
              <a:rPr sz="1000" spc="-41" dirty="0">
                <a:latin typeface="Calibri"/>
                <a:cs typeface="Calibri"/>
              </a:rPr>
              <a:t> </a:t>
            </a:r>
            <a:r>
              <a:rPr sz="1000" dirty="0">
                <a:latin typeface="Calibri"/>
                <a:cs typeface="Calibri"/>
              </a:rPr>
              <a:t>ID:</a:t>
            </a:r>
            <a:r>
              <a:rPr sz="1000" spc="-37" dirty="0">
                <a:latin typeface="Calibri"/>
                <a:cs typeface="Calibri"/>
              </a:rPr>
              <a:t> </a:t>
            </a:r>
            <a:r>
              <a:rPr sz="1000" b="1" spc="-7" dirty="0">
                <a:latin typeface="Calibri"/>
                <a:cs typeface="Calibri"/>
              </a:rPr>
              <a:t>031224/17168</a:t>
            </a:r>
            <a:endParaRPr sz="1000">
              <a:latin typeface="Calibri"/>
              <a:cs typeface="Calibri"/>
            </a:endParaRPr>
          </a:p>
          <a:p>
            <a:pPr marL="9502">
              <a:spcBef>
                <a:spcPts val="284"/>
              </a:spcBef>
            </a:pPr>
            <a:r>
              <a:rPr sz="1000" dirty="0">
                <a:latin typeface="Calibri"/>
                <a:cs typeface="Calibri"/>
              </a:rPr>
              <a:t>ALP</a:t>
            </a:r>
            <a:r>
              <a:rPr sz="1000" spc="-26" dirty="0">
                <a:latin typeface="Calibri"/>
                <a:cs typeface="Calibri"/>
              </a:rPr>
              <a:t> </a:t>
            </a:r>
            <a:r>
              <a:rPr sz="1000" dirty="0">
                <a:latin typeface="Calibri"/>
                <a:cs typeface="Calibri"/>
              </a:rPr>
              <a:t>Name</a:t>
            </a:r>
            <a:r>
              <a:rPr sz="1000">
                <a:latin typeface="Calibri"/>
                <a:cs typeface="Calibri"/>
              </a:rPr>
              <a:t>:</a:t>
            </a:r>
            <a:r>
              <a:rPr sz="1000" spc="-26">
                <a:latin typeface="Calibri"/>
                <a:cs typeface="Calibri"/>
              </a:rPr>
              <a:t> </a:t>
            </a:r>
            <a:endParaRPr sz="1000">
              <a:latin typeface="Calibri"/>
              <a:cs typeface="Calibri"/>
            </a:endParaRPr>
          </a:p>
          <a:p>
            <a:pPr marL="9502">
              <a:spcBef>
                <a:spcPts val="292"/>
              </a:spcBef>
            </a:pPr>
            <a:r>
              <a:rPr sz="1000" dirty="0">
                <a:latin typeface="Calibri"/>
                <a:cs typeface="Calibri"/>
              </a:rPr>
              <a:t>Loco</a:t>
            </a:r>
            <a:r>
              <a:rPr sz="1000" spc="-45" dirty="0">
                <a:latin typeface="Calibri"/>
                <a:cs typeface="Calibri"/>
              </a:rPr>
              <a:t> </a:t>
            </a:r>
            <a:r>
              <a:rPr sz="1000" dirty="0">
                <a:latin typeface="Calibri"/>
                <a:cs typeface="Calibri"/>
              </a:rPr>
              <a:t>Number:</a:t>
            </a:r>
            <a:r>
              <a:rPr sz="1000" spc="-41" dirty="0">
                <a:latin typeface="Calibri"/>
                <a:cs typeface="Calibri"/>
              </a:rPr>
              <a:t> </a:t>
            </a:r>
            <a:r>
              <a:rPr sz="1000" b="1" spc="-7" dirty="0">
                <a:latin typeface="Calibri"/>
                <a:cs typeface="Calibri"/>
              </a:rPr>
              <a:t>22252/TKD</a:t>
            </a:r>
            <a:endParaRPr sz="1000">
              <a:latin typeface="Calibri"/>
              <a:cs typeface="Calibri"/>
            </a:endParaRPr>
          </a:p>
          <a:p>
            <a:pPr marL="9502">
              <a:spcBef>
                <a:spcPts val="243"/>
              </a:spcBef>
            </a:pPr>
            <a:r>
              <a:rPr sz="1000" spc="-7" dirty="0">
                <a:latin typeface="Calibri"/>
                <a:cs typeface="Calibri"/>
              </a:rPr>
              <a:t>Section: </a:t>
            </a:r>
            <a:r>
              <a:rPr sz="1000" b="1" spc="-15" dirty="0">
                <a:latin typeface="Calibri"/>
                <a:cs typeface="Calibri"/>
              </a:rPr>
              <a:t>LDH-</a:t>
            </a:r>
            <a:r>
              <a:rPr sz="1000" b="1" dirty="0">
                <a:latin typeface="Calibri"/>
                <a:cs typeface="Calibri"/>
              </a:rPr>
              <a:t>NDLS</a:t>
            </a:r>
            <a:r>
              <a:rPr sz="1000" b="1" spc="-4" dirty="0">
                <a:latin typeface="Calibri"/>
                <a:cs typeface="Calibri"/>
              </a:rPr>
              <a:t> </a:t>
            </a:r>
            <a:r>
              <a:rPr sz="1000" b="1" spc="-15" dirty="0">
                <a:latin typeface="Calibri"/>
                <a:cs typeface="Calibri"/>
              </a:rPr>
              <a:t>MEDHA</a:t>
            </a:r>
            <a:endParaRPr sz="1000">
              <a:latin typeface="Calibri"/>
              <a:cs typeface="Calibri"/>
            </a:endParaRPr>
          </a:p>
        </p:txBody>
      </p:sp>
      <p:graphicFrame>
        <p:nvGraphicFramePr>
          <p:cNvPr id="6" name="object 6"/>
          <p:cNvGraphicFramePr>
            <a:graphicFrameLocks noGrp="1"/>
          </p:cNvGraphicFramePr>
          <p:nvPr/>
        </p:nvGraphicFramePr>
        <p:xfrm>
          <a:off x="609600" y="1142999"/>
          <a:ext cx="5495088" cy="1295401"/>
        </p:xfrm>
        <a:graphic>
          <a:graphicData uri="http://schemas.openxmlformats.org/drawingml/2006/table">
            <a:tbl>
              <a:tblPr firstRow="1" bandRow="1">
                <a:tableStyleId>{2D5ABB26-0587-4C30-8999-92F81FD0307C}</a:tableStyleId>
              </a:tblPr>
              <a:tblGrid>
                <a:gridCol w="2362200"/>
                <a:gridCol w="3132888"/>
              </a:tblGrid>
              <a:tr h="176633">
                <a:tc>
                  <a:txBody>
                    <a:bodyPr/>
                    <a:lstStyle/>
                    <a:p>
                      <a:pPr marL="64769">
                        <a:lnSpc>
                          <a:spcPct val="100000"/>
                        </a:lnSpc>
                        <a:spcBef>
                          <a:spcPts val="240"/>
                        </a:spcBef>
                      </a:pPr>
                      <a:r>
                        <a:rPr sz="1000" dirty="0">
                          <a:latin typeface="Calibri"/>
                          <a:cs typeface="Calibri"/>
                        </a:rPr>
                        <a:t>MPS</a:t>
                      </a:r>
                      <a:r>
                        <a:rPr sz="1000" spc="-20" dirty="0">
                          <a:latin typeface="Calibri"/>
                          <a:cs typeface="Calibri"/>
                        </a:rPr>
                        <a:t> </a:t>
                      </a:r>
                      <a:r>
                        <a:rPr sz="1000" dirty="0">
                          <a:latin typeface="Calibri"/>
                          <a:cs typeface="Calibri"/>
                        </a:rPr>
                        <a:t>attained:</a:t>
                      </a:r>
                      <a:r>
                        <a:rPr sz="1000" spc="490" dirty="0">
                          <a:latin typeface="Calibri"/>
                          <a:cs typeface="Calibri"/>
                        </a:rPr>
                        <a:t> </a:t>
                      </a:r>
                      <a:r>
                        <a:rPr sz="1000" b="1" dirty="0">
                          <a:latin typeface="Calibri"/>
                          <a:cs typeface="Calibri"/>
                        </a:rPr>
                        <a:t>113</a:t>
                      </a:r>
                      <a:r>
                        <a:rPr sz="1000" b="1" spc="-20" dirty="0">
                          <a:latin typeface="Calibri"/>
                          <a:cs typeface="Calibri"/>
                        </a:rPr>
                        <a:t> kmph</a:t>
                      </a:r>
                      <a:endParaRPr sz="1000">
                        <a:latin typeface="Calibri"/>
                        <a:cs typeface="Calibri"/>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1000" spc="-10" dirty="0">
                          <a:latin typeface="Calibri"/>
                          <a:cs typeface="Calibri"/>
                        </a:rPr>
                        <a:t>Average </a:t>
                      </a:r>
                      <a:r>
                        <a:rPr sz="1000" dirty="0">
                          <a:latin typeface="Calibri"/>
                          <a:cs typeface="Calibri"/>
                        </a:rPr>
                        <a:t>Speed:</a:t>
                      </a:r>
                      <a:r>
                        <a:rPr sz="1000" spc="120" dirty="0">
                          <a:latin typeface="Calibri"/>
                          <a:cs typeface="Calibri"/>
                        </a:rPr>
                        <a:t>  </a:t>
                      </a:r>
                      <a:r>
                        <a:rPr sz="1000" b="1" dirty="0">
                          <a:latin typeface="Calibri"/>
                          <a:cs typeface="Calibri"/>
                        </a:rPr>
                        <a:t>59.79</a:t>
                      </a:r>
                      <a:r>
                        <a:rPr sz="1000" b="1" spc="-5" dirty="0">
                          <a:latin typeface="Calibri"/>
                          <a:cs typeface="Calibri"/>
                        </a:rPr>
                        <a:t> </a:t>
                      </a:r>
                      <a:r>
                        <a:rPr sz="1000" b="1" spc="-20" dirty="0">
                          <a:latin typeface="Calibri"/>
                          <a:cs typeface="Calibri"/>
                        </a:rPr>
                        <a:t>kmph</a:t>
                      </a:r>
                      <a:endParaRPr sz="1000">
                        <a:latin typeface="Calibri"/>
                        <a:cs typeface="Calibri"/>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74090">
                <a:tc>
                  <a:txBody>
                    <a:bodyPr/>
                    <a:lstStyle/>
                    <a:p>
                      <a:pPr marL="64769">
                        <a:lnSpc>
                          <a:spcPct val="100000"/>
                        </a:lnSpc>
                        <a:spcBef>
                          <a:spcPts val="215"/>
                        </a:spcBef>
                      </a:pPr>
                      <a:r>
                        <a:rPr sz="1000" spc="-20" dirty="0">
                          <a:latin typeface="Calibri"/>
                          <a:cs typeface="Calibri"/>
                        </a:rPr>
                        <a:t>Total</a:t>
                      </a:r>
                      <a:r>
                        <a:rPr sz="1000" spc="-30" dirty="0">
                          <a:latin typeface="Calibri"/>
                          <a:cs typeface="Calibri"/>
                        </a:rPr>
                        <a:t> </a:t>
                      </a:r>
                      <a:r>
                        <a:rPr sz="1000" dirty="0">
                          <a:latin typeface="Calibri"/>
                          <a:cs typeface="Calibri"/>
                        </a:rPr>
                        <a:t>Distance:</a:t>
                      </a:r>
                      <a:r>
                        <a:rPr sz="1000" spc="465" dirty="0">
                          <a:latin typeface="Calibri"/>
                          <a:cs typeface="Calibri"/>
                        </a:rPr>
                        <a:t> </a:t>
                      </a:r>
                      <a:r>
                        <a:rPr sz="1000" b="1" dirty="0">
                          <a:latin typeface="Calibri"/>
                          <a:cs typeface="Calibri"/>
                        </a:rPr>
                        <a:t>329.47</a:t>
                      </a:r>
                      <a:r>
                        <a:rPr sz="1000" b="1" spc="-30" dirty="0">
                          <a:latin typeface="Calibri"/>
                          <a:cs typeface="Calibri"/>
                        </a:rPr>
                        <a:t> </a:t>
                      </a:r>
                      <a:r>
                        <a:rPr sz="1000" b="1" spc="-25" dirty="0">
                          <a:latin typeface="Calibri"/>
                          <a:cs typeface="Calibri"/>
                        </a:rPr>
                        <a:t>km</a:t>
                      </a:r>
                      <a:endParaRPr sz="1000">
                        <a:latin typeface="Calibri"/>
                        <a:cs typeface="Calibri"/>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spc="-20" dirty="0">
                          <a:latin typeface="Calibri"/>
                          <a:cs typeface="Calibri"/>
                        </a:rPr>
                        <a:t>Total </a:t>
                      </a:r>
                      <a:r>
                        <a:rPr sz="1000" dirty="0">
                          <a:latin typeface="Calibri"/>
                          <a:cs typeface="Calibri"/>
                        </a:rPr>
                        <a:t>Time:</a:t>
                      </a:r>
                      <a:r>
                        <a:rPr sz="1000" spc="114" dirty="0">
                          <a:latin typeface="Calibri"/>
                          <a:cs typeface="Calibri"/>
                        </a:rPr>
                        <a:t>  </a:t>
                      </a:r>
                      <a:r>
                        <a:rPr sz="1000" b="1" spc="-10" dirty="0">
                          <a:latin typeface="Calibri"/>
                          <a:cs typeface="Calibri"/>
                        </a:rPr>
                        <a:t>5:30:37</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2031">
                <a:tc>
                  <a:txBody>
                    <a:bodyPr/>
                    <a:lstStyle/>
                    <a:p>
                      <a:pPr marL="64769">
                        <a:lnSpc>
                          <a:spcPts val="1435"/>
                        </a:lnSpc>
                      </a:pPr>
                      <a:r>
                        <a:rPr sz="1000" dirty="0">
                          <a:latin typeface="Calibri"/>
                          <a:cs typeface="Calibri"/>
                        </a:rPr>
                        <a:t>Distance</a:t>
                      </a:r>
                      <a:r>
                        <a:rPr sz="1000" spc="-35" dirty="0">
                          <a:latin typeface="Calibri"/>
                          <a:cs typeface="Calibri"/>
                        </a:rPr>
                        <a:t> </a:t>
                      </a:r>
                      <a:r>
                        <a:rPr sz="1000" dirty="0">
                          <a:latin typeface="Calibri"/>
                          <a:cs typeface="Calibri"/>
                        </a:rPr>
                        <a:t>covered</a:t>
                      </a:r>
                      <a:r>
                        <a:rPr sz="1000" spc="-30" dirty="0">
                          <a:latin typeface="Calibri"/>
                          <a:cs typeface="Calibri"/>
                        </a:rPr>
                        <a:t> </a:t>
                      </a:r>
                      <a:r>
                        <a:rPr sz="1000" dirty="0">
                          <a:latin typeface="Calibri"/>
                          <a:cs typeface="Calibri"/>
                        </a:rPr>
                        <a:t>at</a:t>
                      </a:r>
                      <a:r>
                        <a:rPr sz="1000" spc="-30" dirty="0">
                          <a:latin typeface="Calibri"/>
                          <a:cs typeface="Calibri"/>
                        </a:rPr>
                        <a:t> </a:t>
                      </a:r>
                      <a:r>
                        <a:rPr sz="1000" dirty="0">
                          <a:latin typeface="Calibri"/>
                          <a:cs typeface="Calibri"/>
                        </a:rPr>
                        <a:t>near</a:t>
                      </a:r>
                      <a:r>
                        <a:rPr sz="1000" spc="-30" dirty="0">
                          <a:latin typeface="Calibri"/>
                          <a:cs typeface="Calibri"/>
                        </a:rPr>
                        <a:t> </a:t>
                      </a:r>
                      <a:r>
                        <a:rPr sz="1000" dirty="0">
                          <a:latin typeface="Calibri"/>
                          <a:cs typeface="Calibri"/>
                        </a:rPr>
                        <a:t>MPS:</a:t>
                      </a:r>
                      <a:r>
                        <a:rPr sz="1000" spc="215" dirty="0">
                          <a:latin typeface="Calibri"/>
                          <a:cs typeface="Calibri"/>
                        </a:rPr>
                        <a:t> </a:t>
                      </a:r>
                      <a:r>
                        <a:rPr sz="1000" b="1" dirty="0">
                          <a:latin typeface="Calibri"/>
                          <a:cs typeface="Calibri"/>
                        </a:rPr>
                        <a:t>210.06</a:t>
                      </a:r>
                      <a:r>
                        <a:rPr sz="1000" b="1" spc="-30" dirty="0">
                          <a:latin typeface="Calibri"/>
                          <a:cs typeface="Calibri"/>
                        </a:rPr>
                        <a:t> </a:t>
                      </a:r>
                      <a:r>
                        <a:rPr sz="1000" b="1" spc="-25" dirty="0">
                          <a:latin typeface="Calibri"/>
                          <a:cs typeface="Calibri"/>
                        </a:rPr>
                        <a:t>km</a:t>
                      </a:r>
                      <a:endParaRPr sz="1000">
                        <a:latin typeface="Calibri"/>
                        <a:cs typeface="Calibri"/>
                      </a:endParaRPr>
                    </a:p>
                    <a:p>
                      <a:pPr marL="64769">
                        <a:lnSpc>
                          <a:spcPts val="1365"/>
                        </a:lnSpc>
                      </a:pPr>
                      <a:r>
                        <a:rPr sz="1000" spc="-10" dirty="0">
                          <a:latin typeface="Calibri"/>
                          <a:cs typeface="Calibri"/>
                        </a:rPr>
                        <a:t>(speed&gt;.95xMPS)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marR="278765">
                        <a:lnSpc>
                          <a:spcPts val="1430"/>
                        </a:lnSpc>
                      </a:pPr>
                      <a:r>
                        <a:rPr sz="1000" dirty="0">
                          <a:latin typeface="Calibri"/>
                          <a:cs typeface="Calibri"/>
                        </a:rPr>
                        <a:t>Time</a:t>
                      </a:r>
                      <a:r>
                        <a:rPr sz="1000" spc="-20" dirty="0">
                          <a:latin typeface="Calibri"/>
                          <a:cs typeface="Calibri"/>
                        </a:rPr>
                        <a:t> </a:t>
                      </a:r>
                      <a:r>
                        <a:rPr sz="1000" dirty="0">
                          <a:latin typeface="Calibri"/>
                          <a:cs typeface="Calibri"/>
                        </a:rPr>
                        <a:t>Range</a:t>
                      </a:r>
                      <a:r>
                        <a:rPr sz="1000" spc="-15" dirty="0">
                          <a:latin typeface="Calibri"/>
                          <a:cs typeface="Calibri"/>
                        </a:rPr>
                        <a:t> </a:t>
                      </a:r>
                      <a:r>
                        <a:rPr sz="1000" dirty="0">
                          <a:latin typeface="Calibri"/>
                          <a:cs typeface="Calibri"/>
                        </a:rPr>
                        <a:t>of</a:t>
                      </a:r>
                      <a:r>
                        <a:rPr sz="1000" spc="-15" dirty="0">
                          <a:latin typeface="Calibri"/>
                          <a:cs typeface="Calibri"/>
                        </a:rPr>
                        <a:t> </a:t>
                      </a:r>
                      <a:r>
                        <a:rPr sz="1000" dirty="0">
                          <a:latin typeface="Calibri"/>
                          <a:cs typeface="Calibri"/>
                        </a:rPr>
                        <a:t>Analysis:</a:t>
                      </a:r>
                      <a:r>
                        <a:rPr sz="1000" spc="-20" dirty="0">
                          <a:latin typeface="Calibri"/>
                          <a:cs typeface="Calibri"/>
                        </a:rPr>
                        <a:t> </a:t>
                      </a:r>
                      <a:r>
                        <a:rPr sz="1000" b="1" dirty="0">
                          <a:latin typeface="Calibri"/>
                          <a:cs typeface="Calibri"/>
                        </a:rPr>
                        <a:t>6:09:18</a:t>
                      </a:r>
                      <a:r>
                        <a:rPr sz="1000" b="1" spc="-15" dirty="0">
                          <a:latin typeface="Calibri"/>
                          <a:cs typeface="Calibri"/>
                        </a:rPr>
                        <a:t> </a:t>
                      </a:r>
                      <a:r>
                        <a:rPr sz="1000" b="1" dirty="0">
                          <a:latin typeface="Calibri"/>
                          <a:cs typeface="Calibri"/>
                        </a:rPr>
                        <a:t>PM</a:t>
                      </a:r>
                      <a:r>
                        <a:rPr sz="1000" b="1" spc="-15" dirty="0">
                          <a:latin typeface="Calibri"/>
                          <a:cs typeface="Calibri"/>
                        </a:rPr>
                        <a:t> </a:t>
                      </a:r>
                      <a:r>
                        <a:rPr sz="1000" b="1" dirty="0">
                          <a:latin typeface="Calibri"/>
                          <a:cs typeface="Calibri"/>
                        </a:rPr>
                        <a:t>-</a:t>
                      </a:r>
                      <a:r>
                        <a:rPr sz="1000" b="1" spc="-15" dirty="0">
                          <a:latin typeface="Calibri"/>
                          <a:cs typeface="Calibri"/>
                        </a:rPr>
                        <a:t> </a:t>
                      </a:r>
                      <a:r>
                        <a:rPr sz="1000" b="1" spc="-10" dirty="0">
                          <a:latin typeface="Calibri"/>
                          <a:cs typeface="Calibri"/>
                        </a:rPr>
                        <a:t>11:40:01 </a:t>
                      </a:r>
                      <a:r>
                        <a:rPr sz="1000" b="1" spc="-25" dirty="0">
                          <a:latin typeface="Calibri"/>
                          <a:cs typeface="Calibri"/>
                        </a:rPr>
                        <a:t>PM</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2647">
                <a:tc>
                  <a:txBody>
                    <a:bodyPr/>
                    <a:lstStyle/>
                    <a:p>
                      <a:pPr marL="64769">
                        <a:lnSpc>
                          <a:spcPct val="100000"/>
                        </a:lnSpc>
                        <a:spcBef>
                          <a:spcPts val="25"/>
                        </a:spcBef>
                      </a:pPr>
                      <a:r>
                        <a:rPr sz="1000" dirty="0">
                          <a:latin typeface="Calibri"/>
                          <a:cs typeface="Calibri"/>
                        </a:rPr>
                        <a:t>Late</a:t>
                      </a:r>
                      <a:r>
                        <a:rPr sz="1000" spc="-25" dirty="0">
                          <a:latin typeface="Calibri"/>
                          <a:cs typeface="Calibri"/>
                        </a:rPr>
                        <a:t> </a:t>
                      </a:r>
                      <a:r>
                        <a:rPr sz="1000" dirty="0">
                          <a:latin typeface="Calibri"/>
                          <a:cs typeface="Calibri"/>
                        </a:rPr>
                        <a:t>Controlling:</a:t>
                      </a:r>
                      <a:r>
                        <a:rPr sz="1000" spc="225" dirty="0">
                          <a:latin typeface="Calibri"/>
                          <a:cs typeface="Calibri"/>
                        </a:rPr>
                        <a:t> </a:t>
                      </a:r>
                      <a:r>
                        <a:rPr sz="1000" b="1" spc="-25" dirty="0">
                          <a:latin typeface="Calibri"/>
                          <a:cs typeface="Calibri"/>
                        </a:rPr>
                        <a:t>YES</a:t>
                      </a:r>
                      <a:endParaRPr sz="1000">
                        <a:latin typeface="Calibri"/>
                        <a:cs typeface="Calibri"/>
                      </a:endParaRPr>
                    </a:p>
                    <a:p>
                      <a:pPr marL="64769">
                        <a:lnSpc>
                          <a:spcPct val="100000"/>
                        </a:lnSpc>
                        <a:spcBef>
                          <a:spcPts val="210"/>
                        </a:spcBef>
                      </a:pPr>
                      <a:r>
                        <a:rPr sz="1000" dirty="0">
                          <a:latin typeface="Calibri"/>
                          <a:cs typeface="Calibri"/>
                        </a:rPr>
                        <a:t>Over</a:t>
                      </a:r>
                      <a:r>
                        <a:rPr sz="1000" spc="-15" dirty="0">
                          <a:latin typeface="Calibri"/>
                          <a:cs typeface="Calibri"/>
                        </a:rPr>
                        <a:t> </a:t>
                      </a:r>
                      <a:r>
                        <a:rPr sz="1000" dirty="0">
                          <a:latin typeface="Calibri"/>
                          <a:cs typeface="Calibri"/>
                        </a:rPr>
                        <a:t>Speeding:</a:t>
                      </a:r>
                      <a:r>
                        <a:rPr sz="1000" spc="-1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Improper</a:t>
                      </a:r>
                      <a:r>
                        <a:rPr sz="1000" spc="-30" dirty="0">
                          <a:latin typeface="Calibri"/>
                          <a:cs typeface="Calibri"/>
                        </a:rPr>
                        <a:t> </a:t>
                      </a:r>
                      <a:r>
                        <a:rPr sz="1000" spc="-20" dirty="0">
                          <a:latin typeface="Calibri"/>
                          <a:cs typeface="Calibri"/>
                        </a:rPr>
                        <a:t>BPT:</a:t>
                      </a:r>
                      <a:r>
                        <a:rPr sz="1000" spc="-30"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dirty="0">
                          <a:latin typeface="Calibri"/>
                          <a:cs typeface="Calibri"/>
                        </a:rPr>
                        <a:t>Abrupt</a:t>
                      </a:r>
                      <a:r>
                        <a:rPr sz="1000" spc="-35" dirty="0">
                          <a:latin typeface="Calibri"/>
                          <a:cs typeface="Calibri"/>
                        </a:rPr>
                        <a:t> </a:t>
                      </a:r>
                      <a:r>
                        <a:rPr sz="1000" dirty="0">
                          <a:latin typeface="Calibri"/>
                          <a:cs typeface="Calibri"/>
                        </a:rPr>
                        <a:t>Braking:</a:t>
                      </a:r>
                      <a:r>
                        <a:rPr sz="1000" spc="-30" dirty="0">
                          <a:latin typeface="Calibri"/>
                          <a:cs typeface="Calibri"/>
                        </a:rPr>
                        <a:t> </a:t>
                      </a:r>
                      <a:r>
                        <a:rPr sz="1000" b="1" spc="-25" dirty="0">
                          <a:latin typeface="Calibri"/>
                          <a:cs typeface="Calibri"/>
                        </a:rPr>
                        <a:t>YES</a:t>
                      </a:r>
                      <a:endParaRPr sz="1000">
                        <a:latin typeface="Calibri"/>
                        <a:cs typeface="Calibri"/>
                      </a:endParaRPr>
                    </a:p>
                    <a:p>
                      <a:pPr marL="64769">
                        <a:lnSpc>
                          <a:spcPct val="100000"/>
                        </a:lnSpc>
                        <a:spcBef>
                          <a:spcPts val="210"/>
                        </a:spcBef>
                      </a:pPr>
                      <a:r>
                        <a:rPr sz="1000" dirty="0">
                          <a:latin typeface="Calibri"/>
                          <a:cs typeface="Calibri"/>
                        </a:rPr>
                        <a:t>Poor</a:t>
                      </a:r>
                      <a:r>
                        <a:rPr sz="1000" spc="-25" dirty="0">
                          <a:latin typeface="Calibri"/>
                          <a:cs typeface="Calibri"/>
                        </a:rPr>
                        <a:t> </a:t>
                      </a:r>
                      <a:r>
                        <a:rPr sz="1000" dirty="0">
                          <a:latin typeface="Calibri"/>
                          <a:cs typeface="Calibri"/>
                        </a:rPr>
                        <a:t>Running:</a:t>
                      </a:r>
                      <a:r>
                        <a:rPr sz="1000" spc="-2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SR</a:t>
                      </a:r>
                      <a:r>
                        <a:rPr sz="1000" spc="5" dirty="0">
                          <a:latin typeface="Calibri"/>
                          <a:cs typeface="Calibri"/>
                        </a:rPr>
                        <a:t> </a:t>
                      </a:r>
                      <a:r>
                        <a:rPr sz="1000" spc="-10" dirty="0">
                          <a:latin typeface="Calibri"/>
                          <a:cs typeface="Calibri"/>
                        </a:rPr>
                        <a:t>Overspeed:</a:t>
                      </a:r>
                      <a:r>
                        <a:rPr sz="1000" spc="5"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609600" y="2733040"/>
          <a:ext cx="5486397" cy="178698"/>
        </p:xfrm>
        <a:graphic>
          <a:graphicData uri="http://schemas.openxmlformats.org/drawingml/2006/table">
            <a:tbl>
              <a:tblPr firstRow="1" bandRow="1">
                <a:tableStyleId>{2D5ABB26-0587-4C30-8999-92F81FD0307C}</a:tableStyleId>
              </a:tblPr>
              <a:tblGrid>
                <a:gridCol w="1378883"/>
                <a:gridCol w="1378883"/>
                <a:gridCol w="1368025"/>
                <a:gridCol w="1360606"/>
              </a:tblGrid>
              <a:tr h="0">
                <a:tc>
                  <a:txBody>
                    <a:bodyPr/>
                    <a:lstStyle/>
                    <a:p>
                      <a:pPr marL="67945">
                        <a:lnSpc>
                          <a:spcPct val="100000"/>
                        </a:lnSpc>
                        <a:spcBef>
                          <a:spcPts val="509"/>
                        </a:spcBef>
                      </a:pPr>
                      <a:r>
                        <a:rPr sz="900" dirty="0">
                          <a:latin typeface="Calibri"/>
                          <a:cs typeface="Calibri"/>
                        </a:rPr>
                        <a:t>BPT</a:t>
                      </a:r>
                      <a:r>
                        <a:rPr sz="900" spc="-20" dirty="0">
                          <a:latin typeface="Calibri"/>
                          <a:cs typeface="Calibri"/>
                        </a:rPr>
                        <a:t> </a:t>
                      </a:r>
                      <a:r>
                        <a:rPr sz="900" dirty="0">
                          <a:latin typeface="Calibri"/>
                          <a:cs typeface="Calibri"/>
                        </a:rPr>
                        <a:t>@</a:t>
                      </a:r>
                      <a:r>
                        <a:rPr sz="900" spc="-20" dirty="0">
                          <a:latin typeface="Calibri"/>
                          <a:cs typeface="Calibri"/>
                        </a:rPr>
                        <a:t> </a:t>
                      </a:r>
                      <a:r>
                        <a:rPr sz="900" spc="-10" dirty="0">
                          <a:latin typeface="Calibri"/>
                          <a:cs typeface="Calibri"/>
                        </a:rPr>
                        <a:t>6:25:41</a:t>
                      </a:r>
                      <a:r>
                        <a:rPr sz="900" spc="-20" dirty="0">
                          <a:latin typeface="Calibri"/>
                          <a:cs typeface="Calibri"/>
                        </a:rPr>
                        <a:t> </a:t>
                      </a:r>
                      <a:r>
                        <a:rPr sz="900" spc="-35" dirty="0">
                          <a:latin typeface="Calibri"/>
                          <a:cs typeface="Calibri"/>
                        </a:rPr>
                        <a:t>PM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dirty="0">
                          <a:latin typeface="Calibri"/>
                          <a:cs typeface="Calibri"/>
                        </a:rPr>
                        <a:t>SPEED</a:t>
                      </a:r>
                      <a:r>
                        <a:rPr sz="900" spc="-25" dirty="0">
                          <a:latin typeface="Calibri"/>
                          <a:cs typeface="Calibri"/>
                        </a:rPr>
                        <a:t> </a:t>
                      </a:r>
                      <a:r>
                        <a:rPr sz="900" dirty="0">
                          <a:latin typeface="Calibri"/>
                          <a:cs typeface="Calibri"/>
                        </a:rPr>
                        <a:t>DROP:</a:t>
                      </a:r>
                      <a:r>
                        <a:rPr sz="900" spc="-20" dirty="0">
                          <a:latin typeface="Calibri"/>
                          <a:cs typeface="Calibri"/>
                        </a:rPr>
                        <a:t> </a:t>
                      </a:r>
                      <a:r>
                        <a:rPr sz="900" dirty="0">
                          <a:latin typeface="Calibri"/>
                          <a:cs typeface="Calibri"/>
                        </a:rPr>
                        <a:t>63</a:t>
                      </a:r>
                      <a:r>
                        <a:rPr sz="900" spc="-25" dirty="0">
                          <a:latin typeface="Calibri"/>
                          <a:cs typeface="Calibri"/>
                        </a:rPr>
                        <a:t> </a:t>
                      </a:r>
                      <a:r>
                        <a:rPr sz="900" dirty="0">
                          <a:latin typeface="Calibri"/>
                          <a:cs typeface="Calibri"/>
                        </a:rPr>
                        <a:t>-</a:t>
                      </a:r>
                      <a:r>
                        <a:rPr sz="900" spc="-20" dirty="0">
                          <a:latin typeface="Calibri"/>
                          <a:cs typeface="Calibri"/>
                        </a:rPr>
                        <a:t> </a:t>
                      </a:r>
                      <a:r>
                        <a:rPr sz="900" spc="-25" dirty="0">
                          <a:latin typeface="Calibri"/>
                          <a:cs typeface="Calibri"/>
                        </a:rPr>
                        <a:t>32</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900" dirty="0">
                          <a:latin typeface="Calibri"/>
                          <a:cs typeface="Calibri"/>
                        </a:rPr>
                        <a:t>BFT</a:t>
                      </a:r>
                      <a:r>
                        <a:rPr sz="900" spc="-25" dirty="0">
                          <a:latin typeface="Calibri"/>
                          <a:cs typeface="Calibri"/>
                        </a:rPr>
                        <a:t> </a:t>
                      </a:r>
                      <a:r>
                        <a:rPr sz="900" dirty="0">
                          <a:latin typeface="Calibri"/>
                          <a:cs typeface="Calibri"/>
                        </a:rPr>
                        <a:t>@</a:t>
                      </a:r>
                      <a:r>
                        <a:rPr sz="900" spc="-20" dirty="0">
                          <a:latin typeface="Calibri"/>
                          <a:cs typeface="Calibri"/>
                        </a:rPr>
                        <a:t> </a:t>
                      </a:r>
                      <a:r>
                        <a:rPr sz="900" spc="-10" dirty="0">
                          <a:latin typeface="Calibri"/>
                          <a:cs typeface="Calibri"/>
                        </a:rPr>
                        <a:t>6:10:09</a:t>
                      </a:r>
                      <a:r>
                        <a:rPr sz="900" spc="-20" dirty="0">
                          <a:latin typeface="Calibri"/>
                          <a:cs typeface="Calibri"/>
                        </a:rPr>
                        <a:t> </a:t>
                      </a:r>
                      <a:r>
                        <a:rPr sz="900" spc="-25" dirty="0">
                          <a:latin typeface="Calibri"/>
                          <a:cs typeface="Calibri"/>
                        </a:rPr>
                        <a:t>PM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900" dirty="0">
                          <a:latin typeface="Calibri"/>
                          <a:cs typeface="Calibri"/>
                        </a:rPr>
                        <a:t>SPEED</a:t>
                      </a:r>
                      <a:r>
                        <a:rPr sz="900" spc="-20" dirty="0">
                          <a:latin typeface="Calibri"/>
                          <a:cs typeface="Calibri"/>
                        </a:rPr>
                        <a:t> </a:t>
                      </a:r>
                      <a:r>
                        <a:rPr sz="900" dirty="0">
                          <a:latin typeface="Calibri"/>
                          <a:cs typeface="Calibri"/>
                        </a:rPr>
                        <a:t>DROP:</a:t>
                      </a:r>
                      <a:r>
                        <a:rPr sz="900" spc="-20" dirty="0">
                          <a:latin typeface="Calibri"/>
                          <a:cs typeface="Calibri"/>
                        </a:rPr>
                        <a:t> </a:t>
                      </a:r>
                      <a:r>
                        <a:rPr sz="900" dirty="0">
                          <a:latin typeface="Calibri"/>
                          <a:cs typeface="Calibri"/>
                        </a:rPr>
                        <a:t>7</a:t>
                      </a:r>
                      <a:r>
                        <a:rPr sz="900" spc="-15" dirty="0">
                          <a:latin typeface="Calibri"/>
                          <a:cs typeface="Calibri"/>
                        </a:rPr>
                        <a:t> </a:t>
                      </a:r>
                      <a:r>
                        <a:rPr sz="900" dirty="0">
                          <a:latin typeface="Calibri"/>
                          <a:cs typeface="Calibri"/>
                        </a:rPr>
                        <a:t>-</a:t>
                      </a:r>
                      <a:r>
                        <a:rPr sz="900" spc="-20" dirty="0">
                          <a:latin typeface="Calibri"/>
                          <a:cs typeface="Calibri"/>
                        </a:rPr>
                        <a:t> </a:t>
                      </a:r>
                      <a:r>
                        <a:rPr sz="900" spc="-50" dirty="0">
                          <a:latin typeface="Calibri"/>
                          <a:cs typeface="Calibri"/>
                        </a:rPr>
                        <a:t>5</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2" y="3013364"/>
            <a:ext cx="3467010"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56" dirty="0">
                <a:latin typeface="Calibri"/>
                <a:cs typeface="Calibri"/>
              </a:rPr>
              <a:t> </a:t>
            </a:r>
            <a:r>
              <a:rPr sz="1000" b="1" dirty="0">
                <a:latin typeface="Calibri"/>
                <a:cs typeface="Calibri"/>
              </a:rPr>
              <a:t>WHILE</a:t>
            </a:r>
            <a:r>
              <a:rPr sz="1000" b="1" spc="-37" dirty="0">
                <a:latin typeface="Calibri"/>
                <a:cs typeface="Calibri"/>
              </a:rPr>
              <a:t> </a:t>
            </a:r>
            <a:r>
              <a:rPr sz="1000" b="1" spc="-7" dirty="0">
                <a:latin typeface="Calibri"/>
                <a:cs typeface="Calibri"/>
              </a:rPr>
              <a:t>APPROACHING</a:t>
            </a:r>
            <a:r>
              <a:rPr sz="1000" b="1" spc="-37" dirty="0">
                <a:latin typeface="Calibri"/>
                <a:cs typeface="Calibri"/>
              </a:rPr>
              <a:t> </a:t>
            </a:r>
            <a:r>
              <a:rPr sz="1000" b="1" spc="-7" dirty="0">
                <a:latin typeface="Calibri"/>
                <a:cs typeface="Calibri"/>
              </a:rPr>
              <a:t>STOP</a:t>
            </a:r>
            <a:r>
              <a:rPr sz="1000" b="1" spc="-34" dirty="0">
                <a:latin typeface="Calibri"/>
                <a:cs typeface="Calibri"/>
              </a:rPr>
              <a:t> </a:t>
            </a:r>
            <a:r>
              <a:rPr sz="1000" b="1" dirty="0">
                <a:latin typeface="Calibri"/>
                <a:cs typeface="Calibri"/>
              </a:rPr>
              <a:t>SIGNAL</a:t>
            </a:r>
            <a:r>
              <a:rPr sz="1000" b="1" spc="-37" dirty="0">
                <a:latin typeface="Calibri"/>
                <a:cs typeface="Calibri"/>
              </a:rPr>
              <a:t> AT</a:t>
            </a:r>
            <a:r>
              <a:rPr sz="1000" b="1" spc="-22" dirty="0">
                <a:latin typeface="Calibri"/>
                <a:cs typeface="Calibri"/>
              </a:rPr>
              <a:t> </a:t>
            </a:r>
            <a:r>
              <a:rPr sz="1000" b="1" spc="-7" dirty="0">
                <a:latin typeface="Calibri"/>
                <a:cs typeface="Calibri"/>
              </a:rPr>
              <a:t>DANGER</a:t>
            </a:r>
            <a:endParaRPr sz="1000">
              <a:latin typeface="Calibri"/>
              <a:cs typeface="Calibri"/>
            </a:endParaRPr>
          </a:p>
        </p:txBody>
      </p:sp>
      <p:graphicFrame>
        <p:nvGraphicFramePr>
          <p:cNvPr id="9" name="object 9"/>
          <p:cNvGraphicFramePr>
            <a:graphicFrameLocks noGrp="1"/>
          </p:cNvGraphicFramePr>
          <p:nvPr/>
        </p:nvGraphicFramePr>
        <p:xfrm>
          <a:off x="533400" y="3505200"/>
          <a:ext cx="5527666" cy="2679440"/>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260778">
                <a:tc>
                  <a:txBody>
                    <a:bodyPr/>
                    <a:lstStyle/>
                    <a:p>
                      <a:pPr marL="67945">
                        <a:lnSpc>
                          <a:spcPct val="100000"/>
                        </a:lnSpc>
                        <a:spcBef>
                          <a:spcPts val="560"/>
                        </a:spcBef>
                      </a:pPr>
                      <a:r>
                        <a:rPr sz="900" spc="-20" dirty="0">
                          <a:latin typeface="Calibri"/>
                          <a:cs typeface="Calibri"/>
                        </a:rPr>
                        <a:t>SGNL</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dirty="0">
                          <a:latin typeface="Calibri"/>
                          <a:cs typeface="Calibri"/>
                        </a:rPr>
                        <a:t>TIME/KM</a:t>
                      </a:r>
                      <a:r>
                        <a:rPr sz="900" spc="-55" dirty="0">
                          <a:latin typeface="Calibri"/>
                          <a:cs typeface="Calibri"/>
                        </a:rPr>
                        <a:t> </a:t>
                      </a:r>
                      <a:r>
                        <a:rPr sz="900" spc="-25" dirty="0">
                          <a:latin typeface="Calibri"/>
                          <a:cs typeface="Calibri"/>
                        </a:rPr>
                        <a:t>NO</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900" dirty="0">
                          <a:latin typeface="Calibri"/>
                          <a:cs typeface="Calibri"/>
                        </a:rPr>
                        <a:t>SPEED</a:t>
                      </a:r>
                      <a:r>
                        <a:rPr sz="900" spc="-30" dirty="0">
                          <a:latin typeface="Calibri"/>
                          <a:cs typeface="Calibri"/>
                        </a:rPr>
                        <a:t> </a:t>
                      </a:r>
                      <a:r>
                        <a:rPr sz="900" spc="-25" dirty="0">
                          <a:latin typeface="Calibri"/>
                          <a:cs typeface="Calibri"/>
                        </a:rPr>
                        <a:t>B4</a:t>
                      </a:r>
                      <a:endParaRPr sz="900">
                        <a:latin typeface="Calibri"/>
                        <a:cs typeface="Calibri"/>
                      </a:endParaRPr>
                    </a:p>
                    <a:p>
                      <a:pPr marL="61594">
                        <a:lnSpc>
                          <a:spcPct val="100000"/>
                        </a:lnSpc>
                        <a:spcBef>
                          <a:spcPts val="150"/>
                        </a:spcBef>
                      </a:pPr>
                      <a:r>
                        <a:rPr sz="900" spc="-10" dirty="0">
                          <a:latin typeface="Calibri"/>
                          <a:cs typeface="Calibri"/>
                        </a:rPr>
                        <a:t>1000mtr</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900" dirty="0">
                          <a:latin typeface="Calibri"/>
                          <a:cs typeface="Calibri"/>
                        </a:rPr>
                        <a:t>SPEED</a:t>
                      </a:r>
                      <a:r>
                        <a:rPr sz="900" spc="-30" dirty="0">
                          <a:latin typeface="Calibri"/>
                          <a:cs typeface="Calibri"/>
                        </a:rPr>
                        <a:t> </a:t>
                      </a:r>
                      <a:r>
                        <a:rPr sz="900" spc="-25" dirty="0">
                          <a:latin typeface="Calibri"/>
                          <a:cs typeface="Calibri"/>
                        </a:rPr>
                        <a:t>B4</a:t>
                      </a:r>
                      <a:endParaRPr sz="900">
                        <a:latin typeface="Calibri"/>
                        <a:cs typeface="Calibri"/>
                      </a:endParaRPr>
                    </a:p>
                    <a:p>
                      <a:pPr marL="71120">
                        <a:lnSpc>
                          <a:spcPct val="100000"/>
                        </a:lnSpc>
                        <a:spcBef>
                          <a:spcPts val="150"/>
                        </a:spcBef>
                      </a:pPr>
                      <a:r>
                        <a:rPr sz="900" spc="-10" dirty="0">
                          <a:latin typeface="Calibri"/>
                          <a:cs typeface="Calibri"/>
                        </a:rPr>
                        <a:t>500mtr</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900" dirty="0">
                          <a:latin typeface="Calibri"/>
                          <a:cs typeface="Calibri"/>
                        </a:rPr>
                        <a:t>SPEED</a:t>
                      </a:r>
                      <a:r>
                        <a:rPr sz="900" spc="-30" dirty="0">
                          <a:latin typeface="Calibri"/>
                          <a:cs typeface="Calibri"/>
                        </a:rPr>
                        <a:t> </a:t>
                      </a:r>
                      <a:r>
                        <a:rPr sz="900" spc="-25" dirty="0">
                          <a:latin typeface="Calibri"/>
                          <a:cs typeface="Calibri"/>
                        </a:rPr>
                        <a:t>B4</a:t>
                      </a:r>
                      <a:endParaRPr sz="900">
                        <a:latin typeface="Calibri"/>
                        <a:cs typeface="Calibri"/>
                      </a:endParaRPr>
                    </a:p>
                    <a:p>
                      <a:pPr marL="67945">
                        <a:lnSpc>
                          <a:spcPct val="100000"/>
                        </a:lnSpc>
                        <a:spcBef>
                          <a:spcPts val="150"/>
                        </a:spcBef>
                      </a:pPr>
                      <a:r>
                        <a:rPr sz="900" spc="-10" dirty="0">
                          <a:latin typeface="Calibri"/>
                          <a:cs typeface="Calibri"/>
                        </a:rPr>
                        <a:t>100mtr</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dirty="0">
                          <a:latin typeface="Calibri"/>
                          <a:cs typeface="Calibri"/>
                        </a:rPr>
                        <a:t>SPEED</a:t>
                      </a:r>
                      <a:r>
                        <a:rPr sz="900" spc="-30" dirty="0">
                          <a:latin typeface="Calibri"/>
                          <a:cs typeface="Calibri"/>
                        </a:rPr>
                        <a:t> </a:t>
                      </a:r>
                      <a:r>
                        <a:rPr sz="900" spc="-25" dirty="0">
                          <a:latin typeface="Calibri"/>
                          <a:cs typeface="Calibri"/>
                        </a:rPr>
                        <a:t>B4</a:t>
                      </a:r>
                      <a:endParaRPr sz="900">
                        <a:latin typeface="Calibri"/>
                        <a:cs typeface="Calibri"/>
                      </a:endParaRPr>
                    </a:p>
                    <a:p>
                      <a:pPr marL="64769">
                        <a:lnSpc>
                          <a:spcPct val="100000"/>
                        </a:lnSpc>
                        <a:spcBef>
                          <a:spcPts val="150"/>
                        </a:spcBef>
                      </a:pPr>
                      <a:r>
                        <a:rPr sz="900" spc="-10" dirty="0">
                          <a:latin typeface="Calibri"/>
                          <a:cs typeface="Calibri"/>
                        </a:rPr>
                        <a:t>10mtr</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900" dirty="0">
                          <a:latin typeface="Calibri"/>
                          <a:cs typeface="Calibri"/>
                        </a:rPr>
                        <a:t>Speed</a:t>
                      </a:r>
                      <a:r>
                        <a:rPr sz="900" spc="-30" dirty="0">
                          <a:latin typeface="Calibri"/>
                          <a:cs typeface="Calibri"/>
                        </a:rPr>
                        <a:t> </a:t>
                      </a:r>
                      <a:r>
                        <a:rPr sz="900" dirty="0">
                          <a:latin typeface="Calibri"/>
                          <a:cs typeface="Calibri"/>
                        </a:rPr>
                        <a:t>at</a:t>
                      </a:r>
                      <a:r>
                        <a:rPr sz="900" spc="-30" dirty="0">
                          <a:latin typeface="Calibri"/>
                          <a:cs typeface="Calibri"/>
                        </a:rPr>
                        <a:t> </a:t>
                      </a:r>
                      <a:r>
                        <a:rPr sz="900" spc="-10" dirty="0">
                          <a:latin typeface="Calibri"/>
                          <a:cs typeface="Calibri"/>
                        </a:rPr>
                        <a:t>Controlling/ Braking</a:t>
                      </a:r>
                      <a:r>
                        <a:rPr sz="900" dirty="0">
                          <a:latin typeface="Calibri"/>
                          <a:cs typeface="Calibri"/>
                        </a:rPr>
                        <a:t> </a:t>
                      </a:r>
                      <a:r>
                        <a:rPr sz="900" spc="-10" dirty="0">
                          <a:latin typeface="Calibri"/>
                          <a:cs typeface="Calibri"/>
                        </a:rPr>
                        <a:t>Distance</a:t>
                      </a:r>
                      <a:endParaRPr sz="900">
                        <a:latin typeface="Calibri"/>
                        <a:cs typeface="Calibri"/>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10" dirty="0">
                          <a:latin typeface="Calibri"/>
                          <a:cs typeface="Calibri"/>
                        </a:rPr>
                        <a:t>BRAKING</a:t>
                      </a:r>
                      <a:endParaRPr sz="900">
                        <a:latin typeface="Calibri"/>
                        <a:cs typeface="Calibri"/>
                      </a:endParaRPr>
                    </a:p>
                    <a:p>
                      <a:pPr marL="64769">
                        <a:lnSpc>
                          <a:spcPct val="100000"/>
                        </a:lnSpc>
                        <a:spcBef>
                          <a:spcPts val="150"/>
                        </a:spcBef>
                      </a:pPr>
                      <a:r>
                        <a:rPr sz="900" spc="-10" dirty="0">
                          <a:latin typeface="Calibri"/>
                          <a:cs typeface="Calibri"/>
                        </a:rPr>
                        <a:t>Technique</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85"/>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900" spc="-10" dirty="0">
                          <a:latin typeface="Calibri"/>
                          <a:cs typeface="Calibri"/>
                        </a:rPr>
                        <a:t>7:00:49</a:t>
                      </a:r>
                      <a:r>
                        <a:rPr sz="900" spc="-15" dirty="0">
                          <a:latin typeface="Calibri"/>
                          <a:cs typeface="Calibri"/>
                        </a:rPr>
                        <a:t> </a:t>
                      </a:r>
                      <a:r>
                        <a:rPr sz="900" spc="-25" dirty="0">
                          <a:latin typeface="Calibri"/>
                          <a:cs typeface="Calibri"/>
                        </a:rPr>
                        <a:t>PM</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900" spc="-25" dirty="0">
                          <a:latin typeface="Calibri"/>
                          <a:cs typeface="Calibri"/>
                        </a:rPr>
                        <a:t>48</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900" spc="-25" dirty="0">
                          <a:latin typeface="Calibri"/>
                          <a:cs typeface="Calibri"/>
                        </a:rPr>
                        <a:t>46</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900" spc="-25" dirty="0">
                          <a:latin typeface="Calibri"/>
                          <a:cs typeface="Calibri"/>
                        </a:rPr>
                        <a:t>16</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900" spc="-50" dirty="0">
                          <a:latin typeface="Calibri"/>
                          <a:cs typeface="Calibri"/>
                        </a:rPr>
                        <a:t>5</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900" spc="-10" dirty="0">
                          <a:latin typeface="Calibri"/>
                          <a:cs typeface="Calibri"/>
                        </a:rPr>
                        <a:t>108kmph </a:t>
                      </a:r>
                      <a:r>
                        <a:rPr sz="900" dirty="0">
                          <a:latin typeface="Calibri"/>
                          <a:cs typeface="Calibri"/>
                        </a:rPr>
                        <a:t>/</a:t>
                      </a:r>
                      <a:r>
                        <a:rPr sz="900" spc="-10" dirty="0">
                          <a:latin typeface="Calibri"/>
                          <a:cs typeface="Calibri"/>
                        </a:rPr>
                        <a:t> 2.582</a:t>
                      </a:r>
                      <a:r>
                        <a:rPr sz="900" spc="-5" dirty="0">
                          <a:latin typeface="Calibri"/>
                          <a:cs typeface="Calibri"/>
                        </a:rPr>
                        <a:t> </a:t>
                      </a:r>
                      <a:r>
                        <a:rPr sz="900" spc="-25" dirty="0">
                          <a:latin typeface="Calibri"/>
                          <a:cs typeface="Calibri"/>
                        </a:rPr>
                        <a:t>km</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900" spc="-20" dirty="0">
                          <a:latin typeface="Calibri"/>
                          <a:cs typeface="Calibri"/>
                        </a:rPr>
                        <a:t>Late</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60"/>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10" dirty="0">
                          <a:latin typeface="Calibri"/>
                          <a:cs typeface="Calibri"/>
                        </a:rPr>
                        <a:t>7:07:17</a:t>
                      </a:r>
                      <a:r>
                        <a:rPr sz="900" spc="-15" dirty="0">
                          <a:latin typeface="Calibri"/>
                          <a:cs typeface="Calibri"/>
                        </a:rPr>
                        <a:t> </a:t>
                      </a:r>
                      <a:r>
                        <a:rPr sz="900" spc="-25" dirty="0">
                          <a:latin typeface="Calibri"/>
                          <a:cs typeface="Calibri"/>
                        </a:rPr>
                        <a:t>PM</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900" spc="-25" dirty="0">
                          <a:latin typeface="Calibri"/>
                          <a:cs typeface="Calibri"/>
                        </a:rPr>
                        <a:t>13</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900" spc="-25" dirty="0">
                          <a:latin typeface="Calibri"/>
                          <a:cs typeface="Calibri"/>
                        </a:rPr>
                        <a:t>13</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900" spc="-25" dirty="0">
                          <a:latin typeface="Calibri"/>
                          <a:cs typeface="Calibri"/>
                        </a:rPr>
                        <a:t>14</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25" dirty="0">
                          <a:latin typeface="Calibri"/>
                          <a:cs typeface="Calibri"/>
                        </a:rPr>
                        <a:t>11</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900" dirty="0">
                          <a:latin typeface="Calibri"/>
                          <a:cs typeface="Calibri"/>
                        </a:rPr>
                        <a:t>22kmph</a:t>
                      </a:r>
                      <a:r>
                        <a:rPr sz="900" spc="-30" dirty="0">
                          <a:latin typeface="Calibri"/>
                          <a:cs typeface="Calibri"/>
                        </a:rPr>
                        <a:t> </a:t>
                      </a:r>
                      <a:r>
                        <a:rPr sz="900" dirty="0">
                          <a:latin typeface="Calibri"/>
                          <a:cs typeface="Calibri"/>
                        </a:rPr>
                        <a:t>/</a:t>
                      </a:r>
                      <a:r>
                        <a:rPr sz="900" spc="-25" dirty="0">
                          <a:latin typeface="Calibri"/>
                          <a:cs typeface="Calibri"/>
                        </a:rPr>
                        <a:t> </a:t>
                      </a:r>
                      <a:r>
                        <a:rPr sz="900" spc="-10" dirty="0">
                          <a:latin typeface="Calibri"/>
                          <a:cs typeface="Calibri"/>
                        </a:rPr>
                        <a:t>0.804</a:t>
                      </a:r>
                      <a:r>
                        <a:rPr sz="900" spc="-25" dirty="0">
                          <a:latin typeface="Calibri"/>
                          <a:cs typeface="Calibri"/>
                        </a:rPr>
                        <a:t> km</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20" dirty="0">
                          <a:latin typeface="Calibri"/>
                          <a:cs typeface="Calibri"/>
                        </a:rPr>
                        <a:t>Late</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35"/>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10" dirty="0">
                          <a:latin typeface="Calibri"/>
                          <a:cs typeface="Calibri"/>
                        </a:rPr>
                        <a:t>7:27:40</a:t>
                      </a:r>
                      <a:r>
                        <a:rPr sz="900" spc="-15" dirty="0">
                          <a:latin typeface="Calibri"/>
                          <a:cs typeface="Calibri"/>
                        </a:rPr>
                        <a:t> </a:t>
                      </a:r>
                      <a:r>
                        <a:rPr sz="900" spc="-25" dirty="0">
                          <a:latin typeface="Calibri"/>
                          <a:cs typeface="Calibri"/>
                        </a:rPr>
                        <a:t>PM</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900" spc="-25" dirty="0">
                          <a:latin typeface="Calibri"/>
                          <a:cs typeface="Calibri"/>
                        </a:rPr>
                        <a:t>30</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900" spc="-25" dirty="0">
                          <a:latin typeface="Calibri"/>
                          <a:cs typeface="Calibri"/>
                        </a:rPr>
                        <a:t>28</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900" spc="-25" dirty="0">
                          <a:latin typeface="Calibri"/>
                          <a:cs typeface="Calibri"/>
                        </a:rPr>
                        <a:t>25</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25" dirty="0">
                          <a:latin typeface="Calibri"/>
                          <a:cs typeface="Calibri"/>
                        </a:rPr>
                        <a:t>14</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900" spc="-10" dirty="0">
                          <a:latin typeface="Calibri"/>
                          <a:cs typeface="Calibri"/>
                        </a:rPr>
                        <a:t>109kmph </a:t>
                      </a:r>
                      <a:r>
                        <a:rPr sz="900" dirty="0">
                          <a:latin typeface="Calibri"/>
                          <a:cs typeface="Calibri"/>
                        </a:rPr>
                        <a:t>/</a:t>
                      </a:r>
                      <a:r>
                        <a:rPr sz="900" spc="-10" dirty="0">
                          <a:latin typeface="Calibri"/>
                          <a:cs typeface="Calibri"/>
                        </a:rPr>
                        <a:t> 2.893</a:t>
                      </a:r>
                      <a:r>
                        <a:rPr sz="900" spc="-5" dirty="0">
                          <a:latin typeface="Calibri"/>
                          <a:cs typeface="Calibri"/>
                        </a:rPr>
                        <a:t> </a:t>
                      </a:r>
                      <a:r>
                        <a:rPr sz="900" spc="-25" dirty="0">
                          <a:latin typeface="Calibri"/>
                          <a:cs typeface="Calibri"/>
                        </a:rPr>
                        <a:t>km</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20" dirty="0">
                          <a:latin typeface="Calibri"/>
                          <a:cs typeface="Calibri"/>
                        </a:rPr>
                        <a:t>Late</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09"/>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10" dirty="0">
                          <a:latin typeface="Calibri"/>
                          <a:cs typeface="Calibri"/>
                        </a:rPr>
                        <a:t>7:54:06</a:t>
                      </a:r>
                      <a:r>
                        <a:rPr sz="900" spc="-15" dirty="0">
                          <a:latin typeface="Calibri"/>
                          <a:cs typeface="Calibri"/>
                        </a:rPr>
                        <a:t> </a:t>
                      </a:r>
                      <a:r>
                        <a:rPr sz="900" spc="-25" dirty="0">
                          <a:latin typeface="Calibri"/>
                          <a:cs typeface="Calibri"/>
                        </a:rPr>
                        <a:t>PM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900" spc="-25" dirty="0">
                          <a:latin typeface="Calibri"/>
                          <a:cs typeface="Calibri"/>
                        </a:rPr>
                        <a:t>40</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900" spc="-25" dirty="0">
                          <a:latin typeface="Calibri"/>
                          <a:cs typeface="Calibri"/>
                        </a:rPr>
                        <a:t>30</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900" spc="-25" dirty="0">
                          <a:latin typeface="Calibri"/>
                          <a:cs typeface="Calibri"/>
                        </a:rPr>
                        <a:t>20</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25" dirty="0">
                          <a:latin typeface="Calibri"/>
                          <a:cs typeface="Calibri"/>
                        </a:rPr>
                        <a:t>11</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900" dirty="0">
                          <a:latin typeface="Calibri"/>
                          <a:cs typeface="Calibri"/>
                        </a:rPr>
                        <a:t>46kmph</a:t>
                      </a:r>
                      <a:r>
                        <a:rPr sz="900" spc="-30" dirty="0">
                          <a:latin typeface="Calibri"/>
                          <a:cs typeface="Calibri"/>
                        </a:rPr>
                        <a:t> </a:t>
                      </a:r>
                      <a:r>
                        <a:rPr sz="900" dirty="0">
                          <a:latin typeface="Calibri"/>
                          <a:cs typeface="Calibri"/>
                        </a:rPr>
                        <a:t>/</a:t>
                      </a:r>
                      <a:r>
                        <a:rPr sz="900" spc="-25" dirty="0">
                          <a:latin typeface="Calibri"/>
                          <a:cs typeface="Calibri"/>
                        </a:rPr>
                        <a:t> </a:t>
                      </a:r>
                      <a:r>
                        <a:rPr sz="900" spc="-10" dirty="0">
                          <a:latin typeface="Calibri"/>
                          <a:cs typeface="Calibri"/>
                        </a:rPr>
                        <a:t>1.145</a:t>
                      </a:r>
                      <a:r>
                        <a:rPr sz="900" spc="-25" dirty="0">
                          <a:latin typeface="Calibri"/>
                          <a:cs typeface="Calibri"/>
                        </a:rPr>
                        <a:t> km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20" dirty="0">
                          <a:latin typeface="Calibri"/>
                          <a:cs typeface="Calibri"/>
                        </a:rPr>
                        <a:t>Late</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85"/>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900" spc="-10" dirty="0">
                          <a:latin typeface="Calibri"/>
                          <a:cs typeface="Calibri"/>
                        </a:rPr>
                        <a:t>8:10:46</a:t>
                      </a:r>
                      <a:r>
                        <a:rPr sz="900" spc="-15" dirty="0">
                          <a:latin typeface="Calibri"/>
                          <a:cs typeface="Calibri"/>
                        </a:rPr>
                        <a:t> </a:t>
                      </a:r>
                      <a:r>
                        <a:rPr sz="900" spc="-25" dirty="0">
                          <a:latin typeface="Calibri"/>
                          <a:cs typeface="Calibri"/>
                        </a:rPr>
                        <a:t>PM</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900" spc="-25" dirty="0">
                          <a:latin typeface="Calibri"/>
                          <a:cs typeface="Calibri"/>
                        </a:rPr>
                        <a:t>29</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900" spc="-25" dirty="0">
                          <a:latin typeface="Calibri"/>
                          <a:cs typeface="Calibri"/>
                        </a:rPr>
                        <a:t>27</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900" spc="-25" dirty="0">
                          <a:latin typeface="Calibri"/>
                          <a:cs typeface="Calibri"/>
                        </a:rPr>
                        <a:t>23</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900" spc="-25" dirty="0">
                          <a:latin typeface="Calibri"/>
                          <a:cs typeface="Calibri"/>
                        </a:rPr>
                        <a:t>13</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900" spc="-10" dirty="0">
                          <a:latin typeface="Calibri"/>
                          <a:cs typeface="Calibri"/>
                        </a:rPr>
                        <a:t>108kmph </a:t>
                      </a:r>
                      <a:r>
                        <a:rPr sz="900" dirty="0">
                          <a:latin typeface="Calibri"/>
                          <a:cs typeface="Calibri"/>
                        </a:rPr>
                        <a:t>/</a:t>
                      </a:r>
                      <a:r>
                        <a:rPr sz="900" spc="-10" dirty="0">
                          <a:latin typeface="Calibri"/>
                          <a:cs typeface="Calibri"/>
                        </a:rPr>
                        <a:t> 5.411</a:t>
                      </a:r>
                      <a:r>
                        <a:rPr sz="900" spc="-5" dirty="0">
                          <a:latin typeface="Calibri"/>
                          <a:cs typeface="Calibri"/>
                        </a:rPr>
                        <a:t> </a:t>
                      </a:r>
                      <a:r>
                        <a:rPr sz="900" spc="-25" dirty="0">
                          <a:latin typeface="Calibri"/>
                          <a:cs typeface="Calibri"/>
                        </a:rPr>
                        <a:t>km</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900" spc="-20" dirty="0">
                          <a:latin typeface="Calibri"/>
                          <a:cs typeface="Calibri"/>
                        </a:rPr>
                        <a:t>Late</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60"/>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10" dirty="0">
                          <a:latin typeface="Calibri"/>
                          <a:cs typeface="Calibri"/>
                        </a:rPr>
                        <a:t>8:26:17</a:t>
                      </a:r>
                      <a:r>
                        <a:rPr sz="900" spc="-15" dirty="0">
                          <a:latin typeface="Calibri"/>
                          <a:cs typeface="Calibri"/>
                        </a:rPr>
                        <a:t> </a:t>
                      </a:r>
                      <a:r>
                        <a:rPr sz="900" spc="-25" dirty="0">
                          <a:latin typeface="Calibri"/>
                          <a:cs typeface="Calibri"/>
                        </a:rPr>
                        <a:t>PM</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900" spc="-25" dirty="0">
                          <a:latin typeface="Calibri"/>
                          <a:cs typeface="Calibri"/>
                        </a:rPr>
                        <a:t>48</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900" spc="-25" dirty="0">
                          <a:latin typeface="Calibri"/>
                          <a:cs typeface="Calibri"/>
                        </a:rPr>
                        <a:t>29</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900" spc="-25" dirty="0">
                          <a:latin typeface="Calibri"/>
                          <a:cs typeface="Calibri"/>
                        </a:rPr>
                        <a:t>28</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25" dirty="0">
                          <a:latin typeface="Calibri"/>
                          <a:cs typeface="Calibri"/>
                        </a:rPr>
                        <a:t>14</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900" spc="-10" dirty="0">
                          <a:latin typeface="Calibri"/>
                          <a:cs typeface="Calibri"/>
                        </a:rPr>
                        <a:t>110kmph </a:t>
                      </a:r>
                      <a:r>
                        <a:rPr sz="900" dirty="0">
                          <a:latin typeface="Calibri"/>
                          <a:cs typeface="Calibri"/>
                        </a:rPr>
                        <a:t>/</a:t>
                      </a:r>
                      <a:r>
                        <a:rPr sz="900" spc="-10" dirty="0">
                          <a:latin typeface="Calibri"/>
                          <a:cs typeface="Calibri"/>
                        </a:rPr>
                        <a:t> 4.644</a:t>
                      </a:r>
                      <a:r>
                        <a:rPr sz="900" spc="-5" dirty="0">
                          <a:latin typeface="Calibri"/>
                          <a:cs typeface="Calibri"/>
                        </a:rPr>
                        <a:t> </a:t>
                      </a:r>
                      <a:r>
                        <a:rPr sz="900" spc="-25" dirty="0">
                          <a:latin typeface="Calibri"/>
                          <a:cs typeface="Calibri"/>
                        </a:rPr>
                        <a:t>km</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20" dirty="0">
                          <a:latin typeface="Calibri"/>
                          <a:cs typeface="Calibri"/>
                        </a:rPr>
                        <a:t>Late</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35"/>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10" dirty="0">
                          <a:latin typeface="Calibri"/>
                          <a:cs typeface="Calibri"/>
                        </a:rPr>
                        <a:t>8:50:57</a:t>
                      </a:r>
                      <a:r>
                        <a:rPr sz="900" spc="-15" dirty="0">
                          <a:latin typeface="Calibri"/>
                          <a:cs typeface="Calibri"/>
                        </a:rPr>
                        <a:t> </a:t>
                      </a:r>
                      <a:r>
                        <a:rPr sz="900" spc="-25" dirty="0">
                          <a:latin typeface="Calibri"/>
                          <a:cs typeface="Calibri"/>
                        </a:rPr>
                        <a:t>PM</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900" spc="-25" dirty="0">
                          <a:latin typeface="Calibri"/>
                          <a:cs typeface="Calibri"/>
                        </a:rPr>
                        <a:t>10</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900" spc="-50" dirty="0">
                          <a:latin typeface="Calibri"/>
                          <a:cs typeface="Calibri"/>
                        </a:rPr>
                        <a:t>9</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900" spc="-25" dirty="0">
                          <a:latin typeface="Calibri"/>
                          <a:cs typeface="Calibri"/>
                        </a:rPr>
                        <a:t>25</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25" dirty="0">
                          <a:latin typeface="Calibri"/>
                          <a:cs typeface="Calibri"/>
                        </a:rPr>
                        <a:t>16</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900" dirty="0">
                          <a:latin typeface="Calibri"/>
                          <a:cs typeface="Calibri"/>
                        </a:rPr>
                        <a:t>25kmph</a:t>
                      </a:r>
                      <a:r>
                        <a:rPr sz="900" spc="-30" dirty="0">
                          <a:latin typeface="Calibri"/>
                          <a:cs typeface="Calibri"/>
                        </a:rPr>
                        <a:t> </a:t>
                      </a:r>
                      <a:r>
                        <a:rPr sz="900" dirty="0">
                          <a:latin typeface="Calibri"/>
                          <a:cs typeface="Calibri"/>
                        </a:rPr>
                        <a:t>/</a:t>
                      </a:r>
                      <a:r>
                        <a:rPr sz="900" spc="-25" dirty="0">
                          <a:latin typeface="Calibri"/>
                          <a:cs typeface="Calibri"/>
                        </a:rPr>
                        <a:t> </a:t>
                      </a:r>
                      <a:r>
                        <a:rPr sz="900" spc="-10" dirty="0">
                          <a:latin typeface="Calibri"/>
                          <a:cs typeface="Calibri"/>
                        </a:rPr>
                        <a:t>0.137</a:t>
                      </a:r>
                      <a:r>
                        <a:rPr sz="900" spc="-25" dirty="0">
                          <a:latin typeface="Calibri"/>
                          <a:cs typeface="Calibri"/>
                        </a:rPr>
                        <a:t> km</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10" dirty="0">
                          <a:latin typeface="Calibri"/>
                          <a:cs typeface="Calibri"/>
                        </a:rPr>
                        <a:t>Abrupt</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09"/>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10" dirty="0">
                          <a:latin typeface="Calibri"/>
                          <a:cs typeface="Calibri"/>
                        </a:rPr>
                        <a:t>9:15:27</a:t>
                      </a:r>
                      <a:r>
                        <a:rPr sz="900" spc="-15" dirty="0">
                          <a:latin typeface="Calibri"/>
                          <a:cs typeface="Calibri"/>
                        </a:rPr>
                        <a:t> </a:t>
                      </a:r>
                      <a:r>
                        <a:rPr sz="900" spc="-25" dirty="0">
                          <a:latin typeface="Calibri"/>
                          <a:cs typeface="Calibri"/>
                        </a:rPr>
                        <a:t>PM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900" spc="-25" dirty="0">
                          <a:latin typeface="Calibri"/>
                          <a:cs typeface="Calibri"/>
                        </a:rPr>
                        <a:t>50</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900" spc="-25" dirty="0">
                          <a:latin typeface="Calibri"/>
                          <a:cs typeface="Calibri"/>
                        </a:rPr>
                        <a:t>48</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900" spc="-25" dirty="0">
                          <a:latin typeface="Calibri"/>
                          <a:cs typeface="Calibri"/>
                        </a:rPr>
                        <a:t>19</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25" dirty="0">
                          <a:latin typeface="Calibri"/>
                          <a:cs typeface="Calibri"/>
                        </a:rPr>
                        <a:t>11</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900" dirty="0">
                          <a:latin typeface="Calibri"/>
                          <a:cs typeface="Calibri"/>
                        </a:rPr>
                        <a:t>51kmph</a:t>
                      </a:r>
                      <a:r>
                        <a:rPr sz="900" spc="-30" dirty="0">
                          <a:latin typeface="Calibri"/>
                          <a:cs typeface="Calibri"/>
                        </a:rPr>
                        <a:t> </a:t>
                      </a:r>
                      <a:r>
                        <a:rPr sz="900" dirty="0">
                          <a:latin typeface="Calibri"/>
                          <a:cs typeface="Calibri"/>
                        </a:rPr>
                        <a:t>/</a:t>
                      </a:r>
                      <a:r>
                        <a:rPr sz="900" spc="-25" dirty="0">
                          <a:latin typeface="Calibri"/>
                          <a:cs typeface="Calibri"/>
                        </a:rPr>
                        <a:t> </a:t>
                      </a:r>
                      <a:r>
                        <a:rPr sz="900" spc="-10" dirty="0">
                          <a:latin typeface="Calibri"/>
                          <a:cs typeface="Calibri"/>
                        </a:rPr>
                        <a:t>1.159</a:t>
                      </a:r>
                      <a:r>
                        <a:rPr sz="900" spc="-25" dirty="0">
                          <a:latin typeface="Calibri"/>
                          <a:cs typeface="Calibri"/>
                        </a:rPr>
                        <a:t> km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20" dirty="0">
                          <a:latin typeface="Calibri"/>
                          <a:cs typeface="Calibri"/>
                        </a:rPr>
                        <a:t>Late</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85"/>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900" spc="-10" dirty="0">
                          <a:latin typeface="Calibri"/>
                          <a:cs typeface="Calibri"/>
                        </a:rPr>
                        <a:t>9:58:00</a:t>
                      </a:r>
                      <a:r>
                        <a:rPr sz="900" spc="-15" dirty="0">
                          <a:latin typeface="Calibri"/>
                          <a:cs typeface="Calibri"/>
                        </a:rPr>
                        <a:t> </a:t>
                      </a:r>
                      <a:r>
                        <a:rPr sz="900" spc="-25" dirty="0">
                          <a:latin typeface="Calibri"/>
                          <a:cs typeface="Calibri"/>
                        </a:rPr>
                        <a:t>PM</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900" spc="-25" dirty="0">
                          <a:latin typeface="Calibri"/>
                          <a:cs typeface="Calibri"/>
                        </a:rPr>
                        <a:t>40</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900" spc="-25" dirty="0">
                          <a:latin typeface="Calibri"/>
                          <a:cs typeface="Calibri"/>
                        </a:rPr>
                        <a:t>27</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900" spc="-25" dirty="0">
                          <a:latin typeface="Calibri"/>
                          <a:cs typeface="Calibri"/>
                        </a:rPr>
                        <a:t>20</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900" spc="-25" dirty="0">
                          <a:latin typeface="Calibri"/>
                          <a:cs typeface="Calibri"/>
                        </a:rPr>
                        <a:t>10</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900" dirty="0">
                          <a:latin typeface="Calibri"/>
                          <a:cs typeface="Calibri"/>
                        </a:rPr>
                        <a:t>53kmph</a:t>
                      </a:r>
                      <a:r>
                        <a:rPr sz="900" spc="-30" dirty="0">
                          <a:latin typeface="Calibri"/>
                          <a:cs typeface="Calibri"/>
                        </a:rPr>
                        <a:t> </a:t>
                      </a:r>
                      <a:r>
                        <a:rPr sz="900" dirty="0">
                          <a:latin typeface="Calibri"/>
                          <a:cs typeface="Calibri"/>
                        </a:rPr>
                        <a:t>/</a:t>
                      </a:r>
                      <a:r>
                        <a:rPr sz="900" spc="-25" dirty="0">
                          <a:latin typeface="Calibri"/>
                          <a:cs typeface="Calibri"/>
                        </a:rPr>
                        <a:t> </a:t>
                      </a:r>
                      <a:r>
                        <a:rPr sz="900" spc="-10" dirty="0">
                          <a:latin typeface="Calibri"/>
                          <a:cs typeface="Calibri"/>
                        </a:rPr>
                        <a:t>1.636</a:t>
                      </a:r>
                      <a:r>
                        <a:rPr sz="900" spc="-25" dirty="0">
                          <a:latin typeface="Calibri"/>
                          <a:cs typeface="Calibri"/>
                        </a:rPr>
                        <a:t> km</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900" spc="-10" dirty="0">
                          <a:latin typeface="Calibri"/>
                          <a:cs typeface="Calibri"/>
                        </a:rPr>
                        <a:t>Smooth</a:t>
                      </a:r>
                      <a:endParaRPr sz="9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60"/>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10" dirty="0">
                          <a:latin typeface="Calibri"/>
                          <a:cs typeface="Calibri"/>
                        </a:rPr>
                        <a:t>10:28:03</a:t>
                      </a:r>
                      <a:r>
                        <a:rPr sz="900" spc="-20" dirty="0">
                          <a:latin typeface="Calibri"/>
                          <a:cs typeface="Calibri"/>
                        </a:rPr>
                        <a:t> </a:t>
                      </a:r>
                      <a:r>
                        <a:rPr sz="900" spc="-25" dirty="0">
                          <a:latin typeface="Calibri"/>
                          <a:cs typeface="Calibri"/>
                        </a:rPr>
                        <a:t>PM</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900" spc="-25" dirty="0">
                          <a:latin typeface="Calibri"/>
                          <a:cs typeface="Calibri"/>
                        </a:rPr>
                        <a:t>47</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900" spc="-25" dirty="0">
                          <a:latin typeface="Calibri"/>
                          <a:cs typeface="Calibri"/>
                        </a:rPr>
                        <a:t>46</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900" spc="-25" dirty="0">
                          <a:latin typeface="Calibri"/>
                          <a:cs typeface="Calibri"/>
                        </a:rPr>
                        <a:t>26</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25" dirty="0">
                          <a:latin typeface="Calibri"/>
                          <a:cs typeface="Calibri"/>
                        </a:rPr>
                        <a:t>13</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900" spc="-10" dirty="0">
                          <a:latin typeface="Calibri"/>
                          <a:cs typeface="Calibri"/>
                        </a:rPr>
                        <a:t>108kmph </a:t>
                      </a:r>
                      <a:r>
                        <a:rPr sz="900" dirty="0">
                          <a:latin typeface="Calibri"/>
                          <a:cs typeface="Calibri"/>
                        </a:rPr>
                        <a:t>/</a:t>
                      </a:r>
                      <a:r>
                        <a:rPr sz="900" spc="-10" dirty="0">
                          <a:latin typeface="Calibri"/>
                          <a:cs typeface="Calibri"/>
                        </a:rPr>
                        <a:t> 3.461</a:t>
                      </a:r>
                      <a:r>
                        <a:rPr sz="900" spc="-5" dirty="0">
                          <a:latin typeface="Calibri"/>
                          <a:cs typeface="Calibri"/>
                        </a:rPr>
                        <a:t> </a:t>
                      </a:r>
                      <a:r>
                        <a:rPr sz="900" spc="-25" dirty="0">
                          <a:latin typeface="Calibri"/>
                          <a:cs typeface="Calibri"/>
                        </a:rPr>
                        <a:t>km</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900" spc="-20" dirty="0">
                          <a:latin typeface="Calibri"/>
                          <a:cs typeface="Calibri"/>
                        </a:rPr>
                        <a:t>Late</a:t>
                      </a:r>
                      <a:endParaRPr sz="9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0390">
                <a:tc>
                  <a:txBody>
                    <a:bodyPr/>
                    <a:lstStyle/>
                    <a:p>
                      <a:pPr marL="67945">
                        <a:lnSpc>
                          <a:spcPct val="100000"/>
                        </a:lnSpc>
                        <a:spcBef>
                          <a:spcPts val="535"/>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10" dirty="0">
                          <a:latin typeface="Calibri"/>
                          <a:cs typeface="Calibri"/>
                        </a:rPr>
                        <a:t>10:43:19</a:t>
                      </a:r>
                      <a:r>
                        <a:rPr sz="900" spc="-20" dirty="0">
                          <a:latin typeface="Calibri"/>
                          <a:cs typeface="Calibri"/>
                        </a:rPr>
                        <a:t> </a:t>
                      </a:r>
                      <a:r>
                        <a:rPr sz="900" spc="-25" dirty="0">
                          <a:latin typeface="Calibri"/>
                          <a:cs typeface="Calibri"/>
                        </a:rPr>
                        <a:t>PM</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900" spc="-25" dirty="0">
                          <a:latin typeface="Calibri"/>
                          <a:cs typeface="Calibri"/>
                        </a:rPr>
                        <a:t>49</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900" spc="-25" dirty="0">
                          <a:latin typeface="Calibri"/>
                          <a:cs typeface="Calibri"/>
                        </a:rPr>
                        <a:t>46</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900" spc="-25" dirty="0">
                          <a:latin typeface="Calibri"/>
                          <a:cs typeface="Calibri"/>
                        </a:rPr>
                        <a:t>18</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25" dirty="0">
                          <a:latin typeface="Calibri"/>
                          <a:cs typeface="Calibri"/>
                        </a:rPr>
                        <a:t>14</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900" dirty="0">
                          <a:latin typeface="Calibri"/>
                          <a:cs typeface="Calibri"/>
                        </a:rPr>
                        <a:t>62kmph</a:t>
                      </a:r>
                      <a:r>
                        <a:rPr sz="900" spc="-30" dirty="0">
                          <a:latin typeface="Calibri"/>
                          <a:cs typeface="Calibri"/>
                        </a:rPr>
                        <a:t> </a:t>
                      </a:r>
                      <a:r>
                        <a:rPr sz="900" dirty="0">
                          <a:latin typeface="Calibri"/>
                          <a:cs typeface="Calibri"/>
                        </a:rPr>
                        <a:t>/</a:t>
                      </a:r>
                      <a:r>
                        <a:rPr sz="900" spc="-25" dirty="0">
                          <a:latin typeface="Calibri"/>
                          <a:cs typeface="Calibri"/>
                        </a:rPr>
                        <a:t> </a:t>
                      </a:r>
                      <a:r>
                        <a:rPr sz="900" spc="-10" dirty="0">
                          <a:latin typeface="Calibri"/>
                          <a:cs typeface="Calibri"/>
                        </a:rPr>
                        <a:t>2.373</a:t>
                      </a:r>
                      <a:r>
                        <a:rPr sz="900" spc="-25" dirty="0">
                          <a:latin typeface="Calibri"/>
                          <a:cs typeface="Calibri"/>
                        </a:rPr>
                        <a:t> km</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900" spc="-20" dirty="0">
                          <a:latin typeface="Calibri"/>
                          <a:cs typeface="Calibri"/>
                        </a:rPr>
                        <a:t>Late</a:t>
                      </a:r>
                      <a:endParaRPr sz="9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33737">
                <a:tc>
                  <a:txBody>
                    <a:bodyPr/>
                    <a:lstStyle/>
                    <a:p>
                      <a:pPr marL="67945">
                        <a:lnSpc>
                          <a:spcPct val="100000"/>
                        </a:lnSpc>
                        <a:spcBef>
                          <a:spcPts val="509"/>
                        </a:spcBef>
                      </a:pPr>
                      <a:r>
                        <a:rPr sz="900" dirty="0">
                          <a:latin typeface="Calibri"/>
                          <a:cs typeface="Calibri"/>
                        </a:rPr>
                        <a:t>-</a:t>
                      </a:r>
                      <a:r>
                        <a:rPr sz="900" spc="-50" dirty="0">
                          <a:latin typeface="Calibri"/>
                          <a:cs typeface="Calibri"/>
                        </a:rPr>
                        <a:t>-</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10" dirty="0">
                          <a:latin typeface="Calibri"/>
                          <a:cs typeface="Calibri"/>
                        </a:rPr>
                        <a:t>10:55:49</a:t>
                      </a:r>
                      <a:r>
                        <a:rPr sz="900" spc="-20" dirty="0">
                          <a:latin typeface="Calibri"/>
                          <a:cs typeface="Calibri"/>
                        </a:rPr>
                        <a:t> </a:t>
                      </a:r>
                      <a:r>
                        <a:rPr sz="900" spc="-25" dirty="0">
                          <a:latin typeface="Calibri"/>
                          <a:cs typeface="Calibri"/>
                        </a:rPr>
                        <a:t>PM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900" spc="-25" dirty="0">
                          <a:latin typeface="Calibri"/>
                          <a:cs typeface="Calibri"/>
                        </a:rPr>
                        <a:t>43</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900" spc="-25" dirty="0">
                          <a:latin typeface="Calibri"/>
                          <a:cs typeface="Calibri"/>
                        </a:rPr>
                        <a:t>14</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900" spc="-25" dirty="0">
                          <a:latin typeface="Calibri"/>
                          <a:cs typeface="Calibri"/>
                        </a:rPr>
                        <a:t>13</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25" dirty="0">
                          <a:latin typeface="Calibri"/>
                          <a:cs typeface="Calibri"/>
                        </a:rPr>
                        <a:t>10</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900" dirty="0">
                          <a:latin typeface="Calibri"/>
                          <a:cs typeface="Calibri"/>
                        </a:rPr>
                        <a:t>44kmph</a:t>
                      </a:r>
                      <a:r>
                        <a:rPr sz="900" spc="-30" dirty="0">
                          <a:latin typeface="Calibri"/>
                          <a:cs typeface="Calibri"/>
                        </a:rPr>
                        <a:t> </a:t>
                      </a:r>
                      <a:r>
                        <a:rPr sz="900" dirty="0">
                          <a:latin typeface="Calibri"/>
                          <a:cs typeface="Calibri"/>
                        </a:rPr>
                        <a:t>/</a:t>
                      </a:r>
                      <a:r>
                        <a:rPr sz="900" spc="-25" dirty="0">
                          <a:latin typeface="Calibri"/>
                          <a:cs typeface="Calibri"/>
                        </a:rPr>
                        <a:t> </a:t>
                      </a:r>
                      <a:r>
                        <a:rPr sz="900" spc="-10" dirty="0">
                          <a:latin typeface="Calibri"/>
                          <a:cs typeface="Calibri"/>
                        </a:rPr>
                        <a:t>1.383</a:t>
                      </a:r>
                      <a:r>
                        <a:rPr sz="900" spc="-25" dirty="0">
                          <a:latin typeface="Calibri"/>
                          <a:cs typeface="Calibri"/>
                        </a:rPr>
                        <a:t> km</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900" spc="-20" dirty="0">
                          <a:latin typeface="Calibri"/>
                          <a:cs typeface="Calibri"/>
                        </a:rPr>
                        <a:t>Late</a:t>
                      </a:r>
                      <a:endParaRPr sz="9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74811" y="219129"/>
            <a:ext cx="1325989" cy="132705"/>
          </a:xfrm>
          <a:prstGeom prst="rect">
            <a:avLst/>
          </a:prstGeom>
        </p:spPr>
        <p:txBody>
          <a:bodyPr vert="horz" wrap="square" lIns="0" tIns="9502" rIns="0" bIns="0" rtlCol="0">
            <a:spAutoFit/>
          </a:bodyPr>
          <a:lstStyle/>
          <a:p>
            <a:pPr marL="9502">
              <a:spcBef>
                <a:spcPts val="75"/>
              </a:spcBef>
            </a:pPr>
            <a:r>
              <a:rPr sz="800" dirty="0">
                <a:solidFill>
                  <a:srgbClr val="1154CC"/>
                </a:solidFill>
                <a:latin typeface="Calibri"/>
                <a:cs typeface="Calibri"/>
              </a:rPr>
              <a:t>LP </a:t>
            </a:r>
            <a:r>
              <a:rPr sz="800" spc="-7" dirty="0">
                <a:solidFill>
                  <a:srgbClr val="1154CC"/>
                </a:solidFill>
                <a:latin typeface="Calibri"/>
                <a:cs typeface="Calibri"/>
              </a:rPr>
              <a:t>PERFORMANCE</a:t>
            </a:r>
            <a:r>
              <a:rPr sz="800" dirty="0">
                <a:solidFill>
                  <a:srgbClr val="1154CC"/>
                </a:solidFill>
                <a:latin typeface="Calibri"/>
                <a:cs typeface="Calibri"/>
              </a:rPr>
              <a:t> </a:t>
            </a:r>
            <a:r>
              <a:rPr sz="800" spc="-7" dirty="0">
                <a:solidFill>
                  <a:srgbClr val="1154CC"/>
                </a:solidFill>
                <a:latin typeface="Calibri"/>
                <a:cs typeface="Calibri"/>
              </a:rPr>
              <a:t>REPORT</a:t>
            </a:r>
            <a:endParaRPr sz="800">
              <a:latin typeface="Calibri"/>
              <a:cs typeface="Calibri"/>
            </a:endParaRPr>
          </a:p>
        </p:txBody>
      </p:sp>
      <p:graphicFrame>
        <p:nvGraphicFramePr>
          <p:cNvPr id="3" name="object 3"/>
          <p:cNvGraphicFramePr>
            <a:graphicFrameLocks noGrp="1"/>
          </p:cNvGraphicFramePr>
          <p:nvPr/>
        </p:nvGraphicFramePr>
        <p:xfrm>
          <a:off x="532134" y="586433"/>
          <a:ext cx="5527666" cy="805529"/>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195477">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11:12:48 </a:t>
                      </a:r>
                      <a:r>
                        <a:rPr sz="600" spc="-25" dirty="0">
                          <a:latin typeface="Calibri"/>
                          <a:cs typeface="Calibri"/>
                        </a:rPr>
                        <a:t>PM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Calibri"/>
                          <a:cs typeface="Calibri"/>
                        </a:rPr>
                        <a:t>46</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35</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25" dirty="0">
                          <a:latin typeface="Calibri"/>
                          <a:cs typeface="Calibri"/>
                        </a:rPr>
                        <a:t>19</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Calibri"/>
                          <a:cs typeface="Calibri"/>
                        </a:rPr>
                        <a:t>6</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70kmph</a:t>
                      </a:r>
                      <a:r>
                        <a:rPr sz="600" spc="-25"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4.825</a:t>
                      </a:r>
                      <a:r>
                        <a:rPr sz="600" spc="-25" dirty="0">
                          <a:latin typeface="Calibri"/>
                          <a:cs typeface="Calibri"/>
                        </a:rPr>
                        <a:t> km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20" dirty="0">
                          <a:latin typeface="Calibri"/>
                          <a:cs typeface="Calibri"/>
                        </a:rPr>
                        <a:t>Late</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11:18:37 </a:t>
                      </a:r>
                      <a:r>
                        <a:rPr sz="600" spc="-25" dirty="0">
                          <a:latin typeface="Calibri"/>
                          <a:cs typeface="Calibri"/>
                        </a:rPr>
                        <a:t>PM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5" dirty="0">
                          <a:latin typeface="Calibri"/>
                          <a:cs typeface="Calibri"/>
                        </a:rPr>
                        <a:t>12</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25" dirty="0">
                          <a:latin typeface="Calibri"/>
                          <a:cs typeface="Calibri"/>
                        </a:rPr>
                        <a:t>14</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25" dirty="0">
                          <a:latin typeface="Calibri"/>
                          <a:cs typeface="Calibri"/>
                        </a:rPr>
                        <a:t>12</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Calibri"/>
                          <a:cs typeface="Calibri"/>
                        </a:rPr>
                        <a:t>6</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dirty="0">
                          <a:latin typeface="Calibri"/>
                          <a:cs typeface="Calibri"/>
                        </a:rPr>
                        <a:t>14kmph</a:t>
                      </a:r>
                      <a:r>
                        <a:rPr sz="600" spc="-25"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0.944</a:t>
                      </a:r>
                      <a:r>
                        <a:rPr sz="600" spc="-25" dirty="0">
                          <a:latin typeface="Calibri"/>
                          <a:cs typeface="Calibri"/>
                        </a:rPr>
                        <a:t> km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Smooth</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11:28:22 </a:t>
                      </a:r>
                      <a:r>
                        <a:rPr sz="600" spc="-25" dirty="0">
                          <a:latin typeface="Calibri"/>
                          <a:cs typeface="Calibri"/>
                        </a:rPr>
                        <a:t>PM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50" dirty="0">
                          <a:latin typeface="Calibri"/>
                          <a:cs typeface="Calibri"/>
                        </a:rPr>
                        <a:t>9</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Calibri"/>
                          <a:cs typeface="Calibri"/>
                        </a:rPr>
                        <a:t>13</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50" dirty="0">
                          <a:latin typeface="Calibri"/>
                          <a:cs typeface="Calibri"/>
                        </a:rPr>
                        <a:t>8</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Calibri"/>
                          <a:cs typeface="Calibri"/>
                        </a:rPr>
                        <a:t>3</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dirty="0">
                          <a:latin typeface="Calibri"/>
                          <a:cs typeface="Calibri"/>
                        </a:rPr>
                        <a:t>16kmph</a:t>
                      </a:r>
                      <a:r>
                        <a:rPr sz="600" spc="-25"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0.693</a:t>
                      </a:r>
                      <a:r>
                        <a:rPr sz="600" spc="-25" dirty="0">
                          <a:latin typeface="Calibri"/>
                          <a:cs typeface="Calibri"/>
                        </a:rPr>
                        <a:t> km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Smooth</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11:40:03 </a:t>
                      </a:r>
                      <a:r>
                        <a:rPr sz="600" spc="-25" dirty="0">
                          <a:latin typeface="Calibri"/>
                          <a:cs typeface="Calibri"/>
                        </a:rPr>
                        <a:t>PM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5" dirty="0">
                          <a:latin typeface="Calibri"/>
                          <a:cs typeface="Calibri"/>
                        </a:rPr>
                        <a:t>14</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Calibri"/>
                          <a:cs typeface="Calibri"/>
                        </a:rPr>
                        <a:t>13</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25" dirty="0">
                          <a:latin typeface="Calibri"/>
                          <a:cs typeface="Calibri"/>
                        </a:rPr>
                        <a:t>12</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0" dirty="0">
                          <a:latin typeface="Calibri"/>
                          <a:cs typeface="Calibri"/>
                        </a:rPr>
                        <a:t>7</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4" name="object 4"/>
          <p:cNvSpPr txBox="1"/>
          <p:nvPr/>
        </p:nvSpPr>
        <p:spPr>
          <a:xfrm>
            <a:off x="1955095" y="1491277"/>
            <a:ext cx="2718765"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26" dirty="0">
                <a:latin typeface="Calibri"/>
                <a:cs typeface="Calibri"/>
              </a:rPr>
              <a:t> </a:t>
            </a:r>
            <a:r>
              <a:rPr sz="1000" b="1" spc="-7" dirty="0">
                <a:latin typeface="Calibri"/>
                <a:cs typeface="Calibri"/>
              </a:rPr>
              <a:t>RESTRICTIONS</a:t>
            </a:r>
            <a:r>
              <a:rPr sz="1000" b="1" spc="-26" dirty="0">
                <a:latin typeface="Calibri"/>
                <a:cs typeface="Calibri"/>
              </a:rPr>
              <a:t> </a:t>
            </a:r>
            <a:r>
              <a:rPr sz="1000" b="1" spc="-7" dirty="0">
                <a:latin typeface="Calibri"/>
                <a:cs typeface="Calibri"/>
              </a:rPr>
              <a:t>OBSERVED</a:t>
            </a:r>
            <a:r>
              <a:rPr sz="1000" b="1" spc="-26" dirty="0">
                <a:latin typeface="Calibri"/>
                <a:cs typeface="Calibri"/>
              </a:rPr>
              <a:t> </a:t>
            </a:r>
            <a:r>
              <a:rPr sz="1000" b="1" dirty="0">
                <a:latin typeface="Calibri"/>
                <a:cs typeface="Calibri"/>
              </a:rPr>
              <a:t>BY</a:t>
            </a:r>
            <a:r>
              <a:rPr sz="1000" b="1" spc="-26" dirty="0">
                <a:latin typeface="Calibri"/>
                <a:cs typeface="Calibri"/>
              </a:rPr>
              <a:t> </a:t>
            </a:r>
            <a:r>
              <a:rPr sz="1000" b="1" dirty="0">
                <a:latin typeface="Calibri"/>
                <a:cs typeface="Calibri"/>
              </a:rPr>
              <a:t>THE</a:t>
            </a:r>
            <a:r>
              <a:rPr sz="1000" b="1" spc="-26" dirty="0">
                <a:latin typeface="Calibri"/>
                <a:cs typeface="Calibri"/>
              </a:rPr>
              <a:t> </a:t>
            </a:r>
            <a:r>
              <a:rPr sz="1000" b="1" spc="-19" dirty="0">
                <a:latin typeface="Calibri"/>
                <a:cs typeface="Calibri"/>
              </a:rPr>
              <a:t>LP</a:t>
            </a:r>
            <a:endParaRPr sz="1000">
              <a:latin typeface="Calibri"/>
              <a:cs typeface="Calibri"/>
            </a:endParaRPr>
          </a:p>
        </p:txBody>
      </p:sp>
      <p:graphicFrame>
        <p:nvGraphicFramePr>
          <p:cNvPr id="5" name="object 5"/>
          <p:cNvGraphicFramePr>
            <a:graphicFrameLocks noGrp="1"/>
          </p:cNvGraphicFramePr>
          <p:nvPr/>
        </p:nvGraphicFramePr>
        <p:xfrm>
          <a:off x="532134" y="1710428"/>
          <a:ext cx="5560247" cy="513128"/>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317651">
                <a:tc>
                  <a:txBody>
                    <a:bodyPr/>
                    <a:lstStyle/>
                    <a:p>
                      <a:pPr marL="67945">
                        <a:lnSpc>
                          <a:spcPct val="100000"/>
                        </a:lnSpc>
                        <a:spcBef>
                          <a:spcPts val="585"/>
                        </a:spcBef>
                      </a:pPr>
                      <a:r>
                        <a:rPr sz="600" spc="-10" dirty="0">
                          <a:latin typeface="Calibri"/>
                          <a:cs typeface="Calibri"/>
                        </a:rPr>
                        <a:t>Section</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434"/>
                        </a:spcBef>
                      </a:pPr>
                      <a:r>
                        <a:rPr sz="600" dirty="0">
                          <a:latin typeface="Calibri"/>
                          <a:cs typeface="Calibri"/>
                        </a:rPr>
                        <a:t>SR</a:t>
                      </a:r>
                      <a:r>
                        <a:rPr sz="600" spc="-10" dirty="0">
                          <a:latin typeface="Calibri"/>
                          <a:cs typeface="Calibri"/>
                        </a:rPr>
                        <a:t> Specified Speed</a:t>
                      </a:r>
                      <a:endParaRPr sz="600">
                        <a:latin typeface="Calibri"/>
                        <a:cs typeface="Calibri"/>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0" dirty="0">
                          <a:latin typeface="Calibri"/>
                          <a:cs typeface="Calibri"/>
                        </a:rPr>
                        <a:t>START FROM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dirty="0">
                          <a:latin typeface="Calibri"/>
                          <a:cs typeface="Calibri"/>
                        </a:rPr>
                        <a:t>END</a:t>
                      </a:r>
                      <a:r>
                        <a:rPr sz="600" spc="-25" dirty="0">
                          <a:latin typeface="Calibri"/>
                          <a:cs typeface="Calibri"/>
                        </a:rPr>
                        <a:t>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434"/>
                        </a:spcBef>
                      </a:pPr>
                      <a:r>
                        <a:rPr sz="600" spc="-10" dirty="0">
                          <a:latin typeface="Calibri"/>
                          <a:cs typeface="Calibri"/>
                        </a:rPr>
                        <a:t>AVG</a:t>
                      </a:r>
                      <a:r>
                        <a:rPr sz="600" spc="-45" dirty="0">
                          <a:latin typeface="Calibri"/>
                          <a:cs typeface="Calibri"/>
                        </a:rPr>
                        <a:t> </a:t>
                      </a:r>
                      <a:r>
                        <a:rPr sz="600" spc="-10" dirty="0">
                          <a:latin typeface="Calibri"/>
                          <a:cs typeface="Calibri"/>
                        </a:rPr>
                        <a:t>Speed Observed</a:t>
                      </a:r>
                      <a:endParaRPr sz="600">
                        <a:latin typeface="Calibri"/>
                        <a:cs typeface="Calibri"/>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434"/>
                        </a:spcBef>
                      </a:pPr>
                      <a:r>
                        <a:rPr sz="600" spc="-10" dirty="0">
                          <a:latin typeface="Calibri"/>
                          <a:cs typeface="Calibri"/>
                        </a:rPr>
                        <a:t>Distance </a:t>
                      </a:r>
                      <a:r>
                        <a:rPr sz="600" spc="-25" dirty="0">
                          <a:latin typeface="Calibri"/>
                          <a:cs typeface="Calibri"/>
                        </a:rPr>
                        <a:t>Travelled</a:t>
                      </a:r>
                      <a:endParaRPr sz="600">
                        <a:latin typeface="Calibri"/>
                        <a:cs typeface="Calibri"/>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25"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6" name="object 6"/>
          <p:cNvSpPr txBox="1"/>
          <p:nvPr/>
        </p:nvSpPr>
        <p:spPr>
          <a:xfrm>
            <a:off x="457200" y="2438400"/>
            <a:ext cx="7924800" cy="2065406"/>
          </a:xfrm>
          <a:prstGeom prst="rect">
            <a:avLst/>
          </a:prstGeom>
        </p:spPr>
        <p:txBody>
          <a:bodyPr vert="horz" wrap="square" lIns="0" tIns="26131" rIns="0" bIns="0" rtlCol="0">
            <a:spAutoFit/>
          </a:bodyPr>
          <a:lstStyle/>
          <a:p>
            <a:pPr marL="9502" marR="3801" algn="just">
              <a:lnSpc>
                <a:spcPts val="1519"/>
              </a:lnSpc>
              <a:spcBef>
                <a:spcPts val="206"/>
              </a:spcBef>
            </a:pPr>
            <a:r>
              <a:rPr sz="1300" dirty="0">
                <a:latin typeface="Arial MT"/>
                <a:cs typeface="Arial MT"/>
              </a:rPr>
              <a:t>speed</a:t>
            </a:r>
            <a:r>
              <a:rPr sz="1300" spc="187" dirty="0">
                <a:latin typeface="Arial MT"/>
                <a:cs typeface="Arial MT"/>
              </a:rPr>
              <a:t> </a:t>
            </a:r>
            <a:r>
              <a:rPr sz="1300" spc="49" dirty="0">
                <a:latin typeface="Arial MT"/>
                <a:cs typeface="Arial MT"/>
              </a:rPr>
              <a:t>graph</a:t>
            </a:r>
            <a:r>
              <a:rPr sz="1300" spc="190" dirty="0">
                <a:latin typeface="Arial MT"/>
                <a:cs typeface="Arial MT"/>
              </a:rPr>
              <a:t> </a:t>
            </a:r>
            <a:r>
              <a:rPr sz="1300" dirty="0">
                <a:latin typeface="Arial MT"/>
                <a:cs typeface="Arial MT"/>
              </a:rPr>
              <a:t>analysis</a:t>
            </a:r>
            <a:r>
              <a:rPr sz="1300" spc="190" dirty="0">
                <a:latin typeface="Arial MT"/>
                <a:cs typeface="Arial MT"/>
              </a:rPr>
              <a:t> </a:t>
            </a:r>
            <a:r>
              <a:rPr sz="1300" spc="108" dirty="0">
                <a:latin typeface="Arial MT"/>
                <a:cs typeface="Arial MT"/>
              </a:rPr>
              <a:t>of</a:t>
            </a:r>
            <a:r>
              <a:rPr sz="1300" spc="190" dirty="0">
                <a:latin typeface="Arial MT"/>
                <a:cs typeface="Arial MT"/>
              </a:rPr>
              <a:t> </a:t>
            </a:r>
            <a:r>
              <a:rPr sz="1300" spc="82" dirty="0">
                <a:latin typeface="Arial MT"/>
                <a:cs typeface="Arial MT"/>
              </a:rPr>
              <a:t>train</a:t>
            </a:r>
            <a:r>
              <a:rPr sz="1300" spc="190" dirty="0">
                <a:latin typeface="Arial MT"/>
                <a:cs typeface="Arial MT"/>
              </a:rPr>
              <a:t> </a:t>
            </a:r>
            <a:r>
              <a:rPr sz="1300" spc="64" dirty="0">
                <a:latin typeface="Arial MT"/>
                <a:cs typeface="Arial MT"/>
              </a:rPr>
              <a:t>no-</a:t>
            </a:r>
            <a:r>
              <a:rPr sz="1300" spc="90" dirty="0">
                <a:latin typeface="Arial MT"/>
                <a:cs typeface="Arial MT"/>
              </a:rPr>
              <a:t>22846exp.</a:t>
            </a:r>
            <a:r>
              <a:rPr sz="1300" spc="190" dirty="0">
                <a:latin typeface="Arial MT"/>
                <a:cs typeface="Arial MT"/>
              </a:rPr>
              <a:t> </a:t>
            </a:r>
            <a:r>
              <a:rPr sz="1300" dirty="0">
                <a:latin typeface="Arial MT"/>
                <a:cs typeface="Arial MT"/>
              </a:rPr>
              <a:t>and</a:t>
            </a:r>
            <a:r>
              <a:rPr sz="1300" spc="190" dirty="0">
                <a:latin typeface="Arial MT"/>
                <a:cs typeface="Arial MT"/>
              </a:rPr>
              <a:t> </a:t>
            </a:r>
            <a:r>
              <a:rPr sz="1300" spc="49" dirty="0">
                <a:latin typeface="Arial MT"/>
                <a:cs typeface="Arial MT"/>
              </a:rPr>
              <a:t>loco</a:t>
            </a:r>
            <a:r>
              <a:rPr sz="1300" spc="190" dirty="0">
                <a:latin typeface="Arial MT"/>
                <a:cs typeface="Arial MT"/>
              </a:rPr>
              <a:t> </a:t>
            </a:r>
            <a:r>
              <a:rPr sz="1300" spc="-19" dirty="0">
                <a:latin typeface="Arial MT"/>
                <a:cs typeface="Arial MT"/>
              </a:rPr>
              <a:t>no. </a:t>
            </a:r>
            <a:r>
              <a:rPr sz="1300" spc="90" dirty="0">
                <a:latin typeface="Arial MT"/>
                <a:cs typeface="Arial MT"/>
              </a:rPr>
              <a:t>22252/TKD</a:t>
            </a:r>
            <a:r>
              <a:rPr sz="1300" spc="161" dirty="0">
                <a:latin typeface="Arial MT"/>
                <a:cs typeface="Arial MT"/>
              </a:rPr>
              <a:t> </a:t>
            </a:r>
            <a:r>
              <a:rPr sz="1300" spc="75" dirty="0">
                <a:latin typeface="Arial MT"/>
                <a:cs typeface="Arial MT"/>
              </a:rPr>
              <a:t>between</a:t>
            </a:r>
            <a:r>
              <a:rPr sz="1300" spc="165" dirty="0">
                <a:latin typeface="Arial MT"/>
                <a:cs typeface="Arial MT"/>
              </a:rPr>
              <a:t> </a:t>
            </a:r>
            <a:r>
              <a:rPr sz="1300" spc="-15" dirty="0">
                <a:latin typeface="Arial MT"/>
                <a:cs typeface="Arial MT"/>
              </a:rPr>
              <a:t>LDH-NDLS</a:t>
            </a:r>
            <a:endParaRPr sz="1300">
              <a:latin typeface="Arial MT"/>
              <a:cs typeface="Arial MT"/>
            </a:endParaRPr>
          </a:p>
          <a:p>
            <a:pPr marL="9502" marR="169138" indent="-7127">
              <a:lnSpc>
                <a:spcPts val="1519"/>
              </a:lnSpc>
              <a:buSzPct val="94444"/>
              <a:tabLst>
                <a:tab pos="147283" algn="l"/>
              </a:tabLst>
            </a:pPr>
            <a:endParaRPr lang="en-US" sz="1300" spc="64" dirty="0">
              <a:latin typeface="Arial MT"/>
              <a:cs typeface="Arial MT"/>
            </a:endParaRPr>
          </a:p>
          <a:p>
            <a:pPr marL="9502" marR="169138" indent="-7127">
              <a:lnSpc>
                <a:spcPts val="1519"/>
              </a:lnSpc>
              <a:buSzPct val="94444"/>
              <a:tabLst>
                <a:tab pos="147283" algn="l"/>
              </a:tabLst>
            </a:pPr>
            <a:r>
              <a:rPr sz="1300" spc="64" smtClean="0">
                <a:latin typeface="Arial MT"/>
                <a:cs typeface="Arial MT"/>
              </a:rPr>
              <a:t>late</a:t>
            </a:r>
            <a:r>
              <a:rPr sz="1300" spc="176" smtClean="0">
                <a:latin typeface="Arial MT"/>
                <a:cs typeface="Arial MT"/>
              </a:rPr>
              <a:t> </a:t>
            </a:r>
            <a:r>
              <a:rPr sz="1300" spc="52" dirty="0">
                <a:latin typeface="Arial MT"/>
                <a:cs typeface="Arial MT"/>
              </a:rPr>
              <a:t>controlling=11(all</a:t>
            </a:r>
            <a:r>
              <a:rPr sz="1300" spc="180" dirty="0">
                <a:latin typeface="Arial MT"/>
                <a:cs typeface="Arial MT"/>
              </a:rPr>
              <a:t> </a:t>
            </a:r>
            <a:r>
              <a:rPr sz="1300" spc="71" dirty="0">
                <a:latin typeface="Arial MT"/>
                <a:cs typeface="Arial MT"/>
              </a:rPr>
              <a:t>times</a:t>
            </a:r>
            <a:r>
              <a:rPr sz="1300" spc="180" dirty="0">
                <a:latin typeface="Arial MT"/>
                <a:cs typeface="Arial MT"/>
              </a:rPr>
              <a:t> </a:t>
            </a:r>
            <a:r>
              <a:rPr sz="1300" dirty="0">
                <a:latin typeface="Arial MT"/>
                <a:cs typeface="Arial MT"/>
              </a:rPr>
              <a:t>speed</a:t>
            </a:r>
            <a:r>
              <a:rPr sz="1300" spc="180" dirty="0">
                <a:latin typeface="Arial MT"/>
                <a:cs typeface="Arial MT"/>
              </a:rPr>
              <a:t> </a:t>
            </a:r>
            <a:r>
              <a:rPr sz="1300" dirty="0">
                <a:latin typeface="Arial MT"/>
                <a:cs typeface="Arial MT"/>
              </a:rPr>
              <a:t>less</a:t>
            </a:r>
            <a:r>
              <a:rPr sz="1300" spc="180" dirty="0">
                <a:latin typeface="Arial MT"/>
                <a:cs typeface="Arial MT"/>
              </a:rPr>
              <a:t> </a:t>
            </a:r>
            <a:r>
              <a:rPr sz="1300" spc="82" dirty="0">
                <a:latin typeface="Arial MT"/>
                <a:cs typeface="Arial MT"/>
              </a:rPr>
              <a:t>than</a:t>
            </a:r>
            <a:r>
              <a:rPr sz="1300" spc="180" dirty="0">
                <a:latin typeface="Arial MT"/>
                <a:cs typeface="Arial MT"/>
              </a:rPr>
              <a:t> </a:t>
            </a:r>
            <a:r>
              <a:rPr sz="1300" spc="75" dirty="0">
                <a:latin typeface="Arial MT"/>
                <a:cs typeface="Arial MT"/>
              </a:rPr>
              <a:t>50kmph </a:t>
            </a:r>
            <a:r>
              <a:rPr sz="1300" spc="49" dirty="0">
                <a:latin typeface="Arial MT"/>
                <a:cs typeface="Arial MT"/>
              </a:rPr>
              <a:t>so</a:t>
            </a:r>
            <a:r>
              <a:rPr sz="1300" spc="153" dirty="0">
                <a:latin typeface="Arial MT"/>
                <a:cs typeface="Arial MT"/>
              </a:rPr>
              <a:t> </a:t>
            </a:r>
            <a:r>
              <a:rPr sz="1300" spc="64" dirty="0">
                <a:latin typeface="Arial MT"/>
                <a:cs typeface="Arial MT"/>
              </a:rPr>
              <a:t>these</a:t>
            </a:r>
            <a:r>
              <a:rPr sz="1300" spc="161" dirty="0">
                <a:latin typeface="Arial MT"/>
                <a:cs typeface="Arial MT"/>
              </a:rPr>
              <a:t> </a:t>
            </a:r>
            <a:r>
              <a:rPr sz="1300" dirty="0">
                <a:latin typeface="Arial MT"/>
                <a:cs typeface="Arial MT"/>
              </a:rPr>
              <a:t>cases</a:t>
            </a:r>
            <a:r>
              <a:rPr sz="1300" spc="161" dirty="0">
                <a:latin typeface="Arial MT"/>
                <a:cs typeface="Arial MT"/>
              </a:rPr>
              <a:t> </a:t>
            </a:r>
            <a:r>
              <a:rPr sz="1300" spc="37" dirty="0">
                <a:latin typeface="Arial MT"/>
                <a:cs typeface="Arial MT"/>
              </a:rPr>
              <a:t>are</a:t>
            </a:r>
            <a:r>
              <a:rPr sz="1300" spc="161" dirty="0">
                <a:latin typeface="Arial MT"/>
                <a:cs typeface="Arial MT"/>
              </a:rPr>
              <a:t> </a:t>
            </a:r>
            <a:r>
              <a:rPr sz="1300" spc="112" dirty="0">
                <a:latin typeface="Arial MT"/>
                <a:cs typeface="Arial MT"/>
              </a:rPr>
              <a:t>not</a:t>
            </a:r>
            <a:r>
              <a:rPr sz="1300" spc="161" dirty="0">
                <a:latin typeface="Arial MT"/>
                <a:cs typeface="Arial MT"/>
              </a:rPr>
              <a:t> </a:t>
            </a:r>
            <a:r>
              <a:rPr sz="1300" spc="64" dirty="0">
                <a:latin typeface="Arial MT"/>
                <a:cs typeface="Arial MT"/>
              </a:rPr>
              <a:t>late</a:t>
            </a:r>
            <a:r>
              <a:rPr sz="1300" spc="161" dirty="0">
                <a:latin typeface="Arial MT"/>
                <a:cs typeface="Arial MT"/>
              </a:rPr>
              <a:t> </a:t>
            </a:r>
            <a:r>
              <a:rPr sz="1300" spc="67" dirty="0">
                <a:latin typeface="Arial MT"/>
                <a:cs typeface="Arial MT"/>
              </a:rPr>
              <a:t>controlling</a:t>
            </a:r>
            <a:r>
              <a:rPr sz="1300" spc="165" dirty="0">
                <a:latin typeface="Arial MT"/>
                <a:cs typeface="Arial MT"/>
              </a:rPr>
              <a:t> </a:t>
            </a:r>
            <a:r>
              <a:rPr sz="1300" spc="30" dirty="0">
                <a:latin typeface="Arial MT"/>
                <a:cs typeface="Arial MT"/>
              </a:rPr>
              <a:t>cases)</a:t>
            </a:r>
            <a:endParaRPr sz="1300">
              <a:latin typeface="Arial MT"/>
              <a:cs typeface="Arial MT"/>
            </a:endParaRPr>
          </a:p>
          <a:p>
            <a:pPr marL="165812" indent="-156310">
              <a:lnSpc>
                <a:spcPts val="1440"/>
              </a:lnSpc>
              <a:buSzPct val="94444"/>
              <a:buAutoNum type="arabicPeriod"/>
              <a:tabLst>
                <a:tab pos="165812" algn="l"/>
              </a:tabLst>
            </a:pPr>
            <a:r>
              <a:rPr sz="1300" spc="49" dirty="0">
                <a:latin typeface="Arial MT"/>
                <a:cs typeface="Arial MT"/>
              </a:rPr>
              <a:t>over</a:t>
            </a:r>
            <a:r>
              <a:rPr sz="1300" spc="138" dirty="0">
                <a:latin typeface="Arial MT"/>
                <a:cs typeface="Arial MT"/>
              </a:rPr>
              <a:t> </a:t>
            </a:r>
            <a:r>
              <a:rPr sz="1300" spc="-7" dirty="0">
                <a:latin typeface="Arial MT"/>
                <a:cs typeface="Arial MT"/>
              </a:rPr>
              <a:t>speed=NO</a:t>
            </a:r>
            <a:endParaRPr sz="1300">
              <a:latin typeface="Arial MT"/>
              <a:cs typeface="Arial MT"/>
            </a:endParaRPr>
          </a:p>
          <a:p>
            <a:pPr marL="229952" indent="-220450">
              <a:lnSpc>
                <a:spcPts val="1519"/>
              </a:lnSpc>
              <a:buSzPct val="94444"/>
              <a:buAutoNum type="arabicPeriod"/>
              <a:tabLst>
                <a:tab pos="229952" algn="l"/>
              </a:tabLst>
            </a:pPr>
            <a:r>
              <a:rPr sz="1300" spc="52" dirty="0">
                <a:latin typeface="Arial MT"/>
                <a:cs typeface="Arial MT"/>
              </a:rPr>
              <a:t>improper</a:t>
            </a:r>
            <a:r>
              <a:rPr sz="1300" spc="150" dirty="0">
                <a:latin typeface="Arial MT"/>
                <a:cs typeface="Arial MT"/>
              </a:rPr>
              <a:t> </a:t>
            </a:r>
            <a:r>
              <a:rPr sz="1300" spc="-7" dirty="0">
                <a:latin typeface="Arial MT"/>
                <a:cs typeface="Arial MT"/>
              </a:rPr>
              <a:t>BPT=NO</a:t>
            </a:r>
            <a:endParaRPr sz="1300">
              <a:latin typeface="Arial MT"/>
              <a:cs typeface="Arial MT"/>
            </a:endParaRPr>
          </a:p>
          <a:p>
            <a:pPr marL="9502" marR="24706" indent="156785">
              <a:lnSpc>
                <a:spcPts val="1519"/>
              </a:lnSpc>
              <a:spcBef>
                <a:spcPts val="82"/>
              </a:spcBef>
              <a:buSzPct val="94444"/>
              <a:buAutoNum type="arabicPeriod"/>
              <a:tabLst>
                <a:tab pos="166287" algn="l"/>
              </a:tabLst>
            </a:pPr>
            <a:r>
              <a:rPr sz="1300" spc="64" dirty="0">
                <a:latin typeface="Arial MT"/>
                <a:cs typeface="Arial MT"/>
              </a:rPr>
              <a:t>Abrupt</a:t>
            </a:r>
            <a:r>
              <a:rPr sz="1300" spc="146" dirty="0">
                <a:latin typeface="Arial MT"/>
                <a:cs typeface="Arial MT"/>
              </a:rPr>
              <a:t> </a:t>
            </a:r>
            <a:r>
              <a:rPr sz="1300" spc="56" dirty="0">
                <a:latin typeface="Arial MT"/>
                <a:cs typeface="Arial MT"/>
              </a:rPr>
              <a:t>braking=1(at</a:t>
            </a:r>
            <a:r>
              <a:rPr sz="1300" spc="146" dirty="0">
                <a:latin typeface="Arial MT"/>
                <a:cs typeface="Arial MT"/>
              </a:rPr>
              <a:t> </a:t>
            </a:r>
            <a:r>
              <a:rPr sz="1300" spc="79" dirty="0">
                <a:latin typeface="Arial MT"/>
                <a:cs typeface="Arial MT"/>
              </a:rPr>
              <a:t>time</a:t>
            </a:r>
            <a:r>
              <a:rPr sz="1300" spc="146" dirty="0">
                <a:latin typeface="Arial MT"/>
                <a:cs typeface="Arial MT"/>
              </a:rPr>
              <a:t> </a:t>
            </a:r>
            <a:r>
              <a:rPr sz="1300" spc="79" dirty="0">
                <a:latin typeface="Arial MT"/>
                <a:cs typeface="Arial MT"/>
              </a:rPr>
              <a:t>8.50.57PM</a:t>
            </a:r>
            <a:r>
              <a:rPr sz="1300" spc="146" dirty="0">
                <a:latin typeface="Arial MT"/>
                <a:cs typeface="Arial MT"/>
              </a:rPr>
              <a:t> </a:t>
            </a:r>
            <a:r>
              <a:rPr sz="1300" spc="49" dirty="0">
                <a:latin typeface="Arial MT"/>
                <a:cs typeface="Arial MT"/>
              </a:rPr>
              <a:t>loco</a:t>
            </a:r>
            <a:r>
              <a:rPr sz="1300" spc="150" dirty="0">
                <a:latin typeface="Arial MT"/>
                <a:cs typeface="Arial MT"/>
              </a:rPr>
              <a:t> </a:t>
            </a:r>
            <a:r>
              <a:rPr sz="1300" spc="67" dirty="0">
                <a:latin typeface="Arial MT"/>
                <a:cs typeface="Arial MT"/>
              </a:rPr>
              <a:t>pilot </a:t>
            </a:r>
            <a:r>
              <a:rPr sz="1300" spc="37" dirty="0">
                <a:latin typeface="Arial MT"/>
                <a:cs typeface="Arial MT"/>
              </a:rPr>
              <a:t>observed</a:t>
            </a:r>
            <a:r>
              <a:rPr sz="1300" spc="131" dirty="0">
                <a:latin typeface="Arial MT"/>
                <a:cs typeface="Arial MT"/>
              </a:rPr>
              <a:t> </a:t>
            </a:r>
            <a:r>
              <a:rPr sz="1300" spc="-56" dirty="0">
                <a:latin typeface="Arial MT"/>
                <a:cs typeface="Arial MT"/>
              </a:rPr>
              <a:t>ER</a:t>
            </a:r>
            <a:r>
              <a:rPr sz="1300" spc="131" dirty="0">
                <a:latin typeface="Arial MT"/>
                <a:cs typeface="Arial MT"/>
              </a:rPr>
              <a:t> </a:t>
            </a:r>
            <a:r>
              <a:rPr sz="1300" spc="90" dirty="0">
                <a:latin typeface="Arial MT"/>
                <a:cs typeface="Arial MT"/>
              </a:rPr>
              <a:t>10</a:t>
            </a:r>
            <a:r>
              <a:rPr sz="1300" spc="131" dirty="0">
                <a:latin typeface="Arial MT"/>
                <a:cs typeface="Arial MT"/>
              </a:rPr>
              <a:t> </a:t>
            </a:r>
            <a:r>
              <a:rPr sz="1300" spc="41" dirty="0">
                <a:latin typeface="Arial MT"/>
                <a:cs typeface="Arial MT"/>
              </a:rPr>
              <a:t>kmph</a:t>
            </a:r>
            <a:r>
              <a:rPr sz="1300" spc="131" dirty="0">
                <a:latin typeface="Arial MT"/>
                <a:cs typeface="Arial MT"/>
              </a:rPr>
              <a:t> </a:t>
            </a:r>
            <a:r>
              <a:rPr sz="1300" dirty="0">
                <a:latin typeface="Arial MT"/>
                <a:cs typeface="Arial MT"/>
              </a:rPr>
              <a:t>in</a:t>
            </a:r>
            <a:r>
              <a:rPr sz="1300" spc="131" dirty="0">
                <a:latin typeface="Arial MT"/>
                <a:cs typeface="Arial MT"/>
              </a:rPr>
              <a:t> </a:t>
            </a:r>
            <a:r>
              <a:rPr sz="1300" dirty="0">
                <a:latin typeface="Arial MT"/>
                <a:cs typeface="Arial MT"/>
              </a:rPr>
              <a:t>NRW</a:t>
            </a:r>
            <a:r>
              <a:rPr sz="1300" spc="131" dirty="0">
                <a:latin typeface="Arial MT"/>
                <a:cs typeface="Arial MT"/>
              </a:rPr>
              <a:t> </a:t>
            </a:r>
            <a:r>
              <a:rPr sz="1300" spc="49" dirty="0">
                <a:latin typeface="Arial MT"/>
                <a:cs typeface="Arial MT"/>
              </a:rPr>
              <a:t>yard</a:t>
            </a:r>
            <a:r>
              <a:rPr sz="1300" spc="131" dirty="0">
                <a:latin typeface="Arial MT"/>
                <a:cs typeface="Arial MT"/>
              </a:rPr>
              <a:t> </a:t>
            </a:r>
            <a:r>
              <a:rPr sz="1300" dirty="0">
                <a:latin typeface="Arial MT"/>
                <a:cs typeface="Arial MT"/>
              </a:rPr>
              <a:t>and</a:t>
            </a:r>
            <a:r>
              <a:rPr sz="1300" spc="131" dirty="0">
                <a:latin typeface="Arial MT"/>
                <a:cs typeface="Arial MT"/>
              </a:rPr>
              <a:t> </a:t>
            </a:r>
            <a:r>
              <a:rPr sz="1300">
                <a:latin typeface="Arial MT"/>
                <a:cs typeface="Arial MT"/>
              </a:rPr>
              <a:t>again</a:t>
            </a:r>
            <a:r>
              <a:rPr sz="1300" spc="131">
                <a:latin typeface="Arial MT"/>
                <a:cs typeface="Arial MT"/>
              </a:rPr>
              <a:t> </a:t>
            </a:r>
            <a:r>
              <a:rPr sz="1300" spc="64" smtClean="0">
                <a:latin typeface="Arial MT"/>
                <a:cs typeface="Arial MT"/>
              </a:rPr>
              <a:t>stopped</a:t>
            </a:r>
            <a:r>
              <a:rPr sz="1300" spc="131" smtClean="0">
                <a:latin typeface="Arial MT"/>
                <a:cs typeface="Arial MT"/>
              </a:rPr>
              <a:t> </a:t>
            </a:r>
            <a:r>
              <a:rPr sz="1300" spc="101" dirty="0">
                <a:latin typeface="Arial MT"/>
                <a:cs typeface="Arial MT"/>
              </a:rPr>
              <a:t>at </a:t>
            </a:r>
            <a:r>
              <a:rPr sz="1300" dirty="0">
                <a:latin typeface="Arial MT"/>
                <a:cs typeface="Arial MT"/>
              </a:rPr>
              <a:t>NRW</a:t>
            </a:r>
            <a:r>
              <a:rPr sz="1300" spc="150" dirty="0">
                <a:latin typeface="Arial MT"/>
                <a:cs typeface="Arial MT"/>
              </a:rPr>
              <a:t> </a:t>
            </a:r>
            <a:r>
              <a:rPr sz="1300" spc="94" dirty="0">
                <a:latin typeface="Arial MT"/>
                <a:cs typeface="Arial MT"/>
              </a:rPr>
              <a:t>station</a:t>
            </a:r>
            <a:r>
              <a:rPr sz="1300" spc="150" dirty="0">
                <a:latin typeface="Arial MT"/>
                <a:cs typeface="Arial MT"/>
              </a:rPr>
              <a:t> </a:t>
            </a:r>
            <a:r>
              <a:rPr sz="1300" dirty="0">
                <a:latin typeface="Arial MT"/>
                <a:cs typeface="Arial MT"/>
              </a:rPr>
              <a:t>in</a:t>
            </a:r>
            <a:r>
              <a:rPr sz="1300" spc="150" dirty="0">
                <a:latin typeface="Arial MT"/>
                <a:cs typeface="Arial MT"/>
              </a:rPr>
              <a:t> </a:t>
            </a:r>
            <a:r>
              <a:rPr sz="1300" spc="41" dirty="0">
                <a:latin typeface="Arial MT"/>
                <a:cs typeface="Arial MT"/>
              </a:rPr>
              <a:t>loop</a:t>
            </a:r>
            <a:r>
              <a:rPr sz="1300" spc="150" dirty="0">
                <a:latin typeface="Arial MT"/>
                <a:cs typeface="Arial MT"/>
              </a:rPr>
              <a:t> </a:t>
            </a:r>
            <a:r>
              <a:rPr sz="1300" dirty="0">
                <a:latin typeface="Arial MT"/>
                <a:cs typeface="Arial MT"/>
              </a:rPr>
              <a:t>line</a:t>
            </a:r>
            <a:r>
              <a:rPr sz="1300" spc="153" dirty="0">
                <a:latin typeface="Arial MT"/>
                <a:cs typeface="Arial MT"/>
              </a:rPr>
              <a:t> </a:t>
            </a:r>
            <a:r>
              <a:rPr sz="1300" dirty="0">
                <a:latin typeface="Arial MT"/>
                <a:cs typeface="Arial MT"/>
              </a:rPr>
              <a:t>as</a:t>
            </a:r>
            <a:r>
              <a:rPr sz="1300" spc="150" dirty="0">
                <a:latin typeface="Arial MT"/>
                <a:cs typeface="Arial MT"/>
              </a:rPr>
              <a:t> </a:t>
            </a:r>
            <a:r>
              <a:rPr sz="1300" dirty="0">
                <a:latin typeface="Arial MT"/>
                <a:cs typeface="Arial MT"/>
              </a:rPr>
              <a:t>sch.</a:t>
            </a:r>
            <a:r>
              <a:rPr sz="1300" spc="150" dirty="0">
                <a:latin typeface="Arial MT"/>
                <a:cs typeface="Arial MT"/>
              </a:rPr>
              <a:t> </a:t>
            </a:r>
            <a:r>
              <a:rPr sz="1300" spc="60" dirty="0">
                <a:latin typeface="Arial MT"/>
                <a:cs typeface="Arial MT"/>
              </a:rPr>
              <a:t>stopage</a:t>
            </a:r>
            <a:r>
              <a:rPr sz="1300" spc="150" dirty="0">
                <a:latin typeface="Arial MT"/>
                <a:cs typeface="Arial MT"/>
              </a:rPr>
              <a:t> </a:t>
            </a:r>
            <a:r>
              <a:rPr sz="1300" spc="49" dirty="0">
                <a:latin typeface="Arial MT"/>
                <a:cs typeface="Arial MT"/>
              </a:rPr>
              <a:t>so</a:t>
            </a:r>
            <a:r>
              <a:rPr sz="1300" spc="153" dirty="0">
                <a:latin typeface="Arial MT"/>
                <a:cs typeface="Arial MT"/>
              </a:rPr>
              <a:t> </a:t>
            </a:r>
            <a:r>
              <a:rPr sz="1300" spc="112" dirty="0">
                <a:latin typeface="Arial MT"/>
                <a:cs typeface="Arial MT"/>
              </a:rPr>
              <a:t>not</a:t>
            </a:r>
            <a:r>
              <a:rPr sz="1300" spc="150" dirty="0">
                <a:latin typeface="Arial MT"/>
                <a:cs typeface="Arial MT"/>
              </a:rPr>
              <a:t> </a:t>
            </a:r>
            <a:r>
              <a:rPr sz="1300" spc="56" dirty="0">
                <a:latin typeface="Arial MT"/>
                <a:cs typeface="Arial MT"/>
              </a:rPr>
              <a:t>Abrupt </a:t>
            </a:r>
            <a:r>
              <a:rPr sz="1300" spc="41" dirty="0">
                <a:latin typeface="Arial MT"/>
                <a:cs typeface="Arial MT"/>
              </a:rPr>
              <a:t>braking</a:t>
            </a:r>
            <a:r>
              <a:rPr sz="1300" spc="142" dirty="0">
                <a:latin typeface="Arial MT"/>
                <a:cs typeface="Arial MT"/>
              </a:rPr>
              <a:t> </a:t>
            </a:r>
            <a:r>
              <a:rPr sz="1300" spc="-15">
                <a:latin typeface="Arial MT"/>
                <a:cs typeface="Arial MT"/>
              </a:rPr>
              <a:t>case</a:t>
            </a:r>
            <a:r>
              <a:rPr sz="1300" spc="-15" smtClean="0">
                <a:latin typeface="Arial MT"/>
                <a:cs typeface="Arial MT"/>
              </a:rPr>
              <a:t>.</a:t>
            </a:r>
            <a:r>
              <a:rPr lang="en-US" sz="1300" spc="-15" dirty="0" smtClean="0">
                <a:latin typeface="Arial MT"/>
                <a:cs typeface="Arial MT"/>
              </a:rPr>
              <a:t>  </a:t>
            </a:r>
            <a:endParaRPr sz="1300">
              <a:latin typeface="Arial MT"/>
              <a:cs typeface="Arial MT"/>
            </a:endParaRPr>
          </a:p>
          <a:p>
            <a:pPr marL="165812" indent="-156310">
              <a:lnSpc>
                <a:spcPts val="1493"/>
              </a:lnSpc>
              <a:buSzPct val="94444"/>
              <a:buAutoNum type="arabicPeriod"/>
              <a:tabLst>
                <a:tab pos="165812" algn="l"/>
              </a:tabLst>
            </a:pPr>
            <a:r>
              <a:rPr sz="1300" spc="41" dirty="0">
                <a:latin typeface="Arial MT"/>
                <a:cs typeface="Arial MT"/>
              </a:rPr>
              <a:t>Poor</a:t>
            </a:r>
            <a:r>
              <a:rPr sz="1300" spc="131" dirty="0">
                <a:latin typeface="Arial MT"/>
                <a:cs typeface="Arial MT"/>
              </a:rPr>
              <a:t> </a:t>
            </a:r>
            <a:r>
              <a:rPr sz="1300" spc="-7" dirty="0">
                <a:latin typeface="Arial MT"/>
                <a:cs typeface="Arial MT"/>
              </a:rPr>
              <a:t>running=NO</a:t>
            </a:r>
            <a:endParaRPr sz="1300">
              <a:latin typeface="Arial MT"/>
              <a:cs typeface="Arial MT"/>
            </a:endParaRPr>
          </a:p>
          <a:p>
            <a:pPr marR="150134" algn="r">
              <a:spcBef>
                <a:spcPts val="1245"/>
              </a:spcBef>
            </a:pPr>
            <a:r>
              <a:rPr sz="1000" dirty="0">
                <a:latin typeface="Calibri"/>
                <a:cs typeface="Calibri"/>
              </a:rPr>
              <a:t>Report</a:t>
            </a:r>
            <a:r>
              <a:rPr sz="1000" spc="-26" dirty="0">
                <a:latin typeface="Calibri"/>
                <a:cs typeface="Calibri"/>
              </a:rPr>
              <a:t> </a:t>
            </a:r>
            <a:r>
              <a:rPr sz="1000" spc="-7" dirty="0">
                <a:latin typeface="Calibri"/>
                <a:cs typeface="Calibri"/>
              </a:rPr>
              <a:t>checked</a:t>
            </a:r>
            <a:r>
              <a:rPr sz="1000" spc="-22" dirty="0">
                <a:latin typeface="Calibri"/>
                <a:cs typeface="Calibri"/>
              </a:rPr>
              <a:t> </a:t>
            </a:r>
            <a:r>
              <a:rPr sz="1000" spc="-19" dirty="0">
                <a:latin typeface="Calibri"/>
                <a:cs typeface="Calibri"/>
              </a:rPr>
              <a:t>by</a:t>
            </a:r>
            <a:endParaRPr sz="1000">
              <a:latin typeface="Calibri"/>
              <a:cs typeface="Calibri"/>
            </a:endParaRPr>
          </a:p>
        </p:txBody>
      </p:sp>
      <p:sp>
        <p:nvSpPr>
          <p:cNvPr id="7" name="object 7"/>
          <p:cNvSpPr txBox="1"/>
          <p:nvPr/>
        </p:nvSpPr>
        <p:spPr>
          <a:xfrm>
            <a:off x="7239000" y="4876800"/>
            <a:ext cx="1044718" cy="163483"/>
          </a:xfrm>
          <a:prstGeom prst="rect">
            <a:avLst/>
          </a:prstGeom>
        </p:spPr>
        <p:txBody>
          <a:bodyPr vert="horz" wrap="square" lIns="0" tIns="9502" rIns="0" bIns="0" rtlCol="0">
            <a:spAutoFit/>
          </a:bodyPr>
          <a:lstStyle/>
          <a:p>
            <a:pPr marL="9502">
              <a:spcBef>
                <a:spcPts val="75"/>
              </a:spcBef>
            </a:pPr>
            <a:r>
              <a:rPr lang="en-US" sz="1000" spc="-7" dirty="0" smtClean="0">
                <a:latin typeface="Calibri"/>
                <a:cs typeface="Calibri"/>
              </a:rPr>
              <a:t>    </a:t>
            </a:r>
            <a:r>
              <a:rPr sz="1000" spc="-7" smtClean="0">
                <a:latin typeface="Calibri"/>
                <a:cs typeface="Calibri"/>
              </a:rPr>
              <a:t>B.K.Gupta/CLI(DLI</a:t>
            </a:r>
            <a:endParaRPr sz="1000">
              <a:latin typeface="Calibri"/>
              <a:cs typeface="Calibri"/>
            </a:endParaRPr>
          </a:p>
        </p:txBody>
      </p:sp>
      <p:pic>
        <p:nvPicPr>
          <p:cNvPr id="8" name="object 8"/>
          <p:cNvPicPr/>
          <p:nvPr/>
        </p:nvPicPr>
        <p:blipFill>
          <a:blip r:embed="rId2" cstate="print"/>
          <a:stretch>
            <a:fillRect/>
          </a:stretch>
        </p:blipFill>
        <p:spPr>
          <a:xfrm>
            <a:off x="7239000" y="4343400"/>
            <a:ext cx="990600" cy="543923"/>
          </a:xfrm>
          <a:prstGeom prst="rect">
            <a:avLst/>
          </a:prstGeom>
        </p:spPr>
      </p:pic>
      <p:sp>
        <p:nvSpPr>
          <p:cNvPr id="9" name="object 9"/>
          <p:cNvSpPr txBox="1">
            <a:spLocks noGrp="1"/>
          </p:cNvSpPr>
          <p:nvPr>
            <p:ph type="ftr" sz="quarter" idx="4294967295"/>
          </p:nvPr>
        </p:nvSpPr>
        <p:spPr>
          <a:xfrm>
            <a:off x="299801" y="6374412"/>
            <a:ext cx="767249" cy="89961"/>
          </a:xfrm>
          <a:prstGeom prst="rect">
            <a:avLst/>
          </a:prstGeom>
        </p:spPr>
        <p:txBody>
          <a:bodyPr vert="horz" wrap="square" lIns="0" tIns="0" rIns="0" bIns="0" rtlCol="0">
            <a:spAutoFit/>
          </a:bodyPr>
          <a:lstStyle/>
          <a:p>
            <a:pPr marL="9502">
              <a:lnSpc>
                <a:spcPts val="857"/>
              </a:lnSpc>
            </a:pPr>
            <a:r>
              <a:rPr sz="100" dirty="0"/>
              <a:t>Indian</a:t>
            </a:r>
            <a:r>
              <a:rPr sz="100" spc="-22" dirty="0"/>
              <a:t> </a:t>
            </a:r>
            <a:r>
              <a:rPr sz="100" spc="-7" dirty="0"/>
              <a:t>Railways</a:t>
            </a:r>
          </a:p>
        </p:txBody>
      </p:sp>
      <p:sp>
        <p:nvSpPr>
          <p:cNvPr id="10" name="object 10"/>
          <p:cNvSpPr txBox="1">
            <a:spLocks noGrp="1"/>
          </p:cNvSpPr>
          <p:nvPr>
            <p:ph type="dt" sz="half" idx="4294967295"/>
          </p:nvPr>
        </p:nvSpPr>
        <p:spPr>
          <a:xfrm>
            <a:off x="5395093" y="6374412"/>
            <a:ext cx="657564" cy="89961"/>
          </a:xfrm>
          <a:prstGeom prst="rect">
            <a:avLst/>
          </a:prstGeom>
        </p:spPr>
        <p:txBody>
          <a:bodyPr vert="horz" wrap="square" lIns="0" tIns="0" rIns="0" bIns="0" rtlCol="0">
            <a:spAutoFit/>
          </a:bodyPr>
          <a:lstStyle/>
          <a:p>
            <a:pPr marL="9502">
              <a:lnSpc>
                <a:spcPts val="857"/>
              </a:lnSpc>
            </a:pPr>
            <a:r>
              <a:rPr sz="100" dirty="0"/>
              <a:t>SPM</a:t>
            </a:r>
            <a:r>
              <a:rPr sz="100" spc="-4" dirty="0"/>
              <a:t> </a:t>
            </a:r>
            <a:r>
              <a:rPr sz="100" spc="-7" dirty="0"/>
              <a:t>Analysis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2993" y="4515399"/>
            <a:ext cx="767249" cy="132705"/>
          </a:xfrm>
          <a:prstGeom prst="rect">
            <a:avLst/>
          </a:prstGeom>
        </p:spPr>
        <p:txBody>
          <a:bodyPr vert="horz" wrap="square" lIns="0" tIns="9502" rIns="0" bIns="0" rtlCol="0">
            <a:spAutoFit/>
          </a:bodyPr>
          <a:lstStyle/>
          <a:p>
            <a:pPr marL="9502">
              <a:spcBef>
                <a:spcPts val="75"/>
              </a:spcBef>
            </a:pPr>
            <a:r>
              <a:rPr sz="800" dirty="0">
                <a:solidFill>
                  <a:srgbClr val="4985E8"/>
                </a:solidFill>
                <a:latin typeface="Calibri"/>
                <a:cs typeface="Calibri"/>
              </a:rPr>
              <a:t>Indian</a:t>
            </a:r>
            <a:r>
              <a:rPr sz="800" spc="-22" dirty="0">
                <a:solidFill>
                  <a:srgbClr val="4985E8"/>
                </a:solidFill>
                <a:latin typeface="Calibri"/>
                <a:cs typeface="Calibri"/>
              </a:rPr>
              <a:t> </a:t>
            </a:r>
            <a:r>
              <a:rPr sz="800" spc="-7" dirty="0">
                <a:solidFill>
                  <a:srgbClr val="4985E8"/>
                </a:solidFill>
                <a:latin typeface="Calibri"/>
                <a:cs typeface="Calibri"/>
              </a:rPr>
              <a:t>Railways</a:t>
            </a:r>
            <a:endParaRPr sz="800">
              <a:latin typeface="Calibri"/>
              <a:cs typeface="Calibri"/>
            </a:endParaRPr>
          </a:p>
        </p:txBody>
      </p:sp>
      <p:sp>
        <p:nvSpPr>
          <p:cNvPr id="4" name="object 4"/>
          <p:cNvSpPr txBox="1"/>
          <p:nvPr/>
        </p:nvSpPr>
        <p:spPr>
          <a:xfrm>
            <a:off x="7674023" y="4515399"/>
            <a:ext cx="657564" cy="132705"/>
          </a:xfrm>
          <a:prstGeom prst="rect">
            <a:avLst/>
          </a:prstGeom>
        </p:spPr>
        <p:txBody>
          <a:bodyPr vert="horz" wrap="square" lIns="0" tIns="9502" rIns="0" bIns="0" rtlCol="0">
            <a:spAutoFit/>
          </a:bodyPr>
          <a:lstStyle/>
          <a:p>
            <a:pPr marL="9502">
              <a:spcBef>
                <a:spcPts val="75"/>
              </a:spcBef>
            </a:pPr>
            <a:r>
              <a:rPr sz="800" dirty="0">
                <a:solidFill>
                  <a:srgbClr val="4985E8"/>
                </a:solidFill>
                <a:latin typeface="Calibri"/>
                <a:cs typeface="Calibri"/>
              </a:rPr>
              <a:t>SPM</a:t>
            </a:r>
            <a:r>
              <a:rPr sz="800" spc="-4" dirty="0">
                <a:solidFill>
                  <a:srgbClr val="4985E8"/>
                </a:solidFill>
                <a:latin typeface="Calibri"/>
                <a:cs typeface="Calibri"/>
              </a:rPr>
              <a:t> </a:t>
            </a:r>
            <a:r>
              <a:rPr sz="800" spc="-7" dirty="0">
                <a:solidFill>
                  <a:srgbClr val="4985E8"/>
                </a:solidFill>
                <a:latin typeface="Calibri"/>
                <a:cs typeface="Calibri"/>
              </a:rPr>
              <a:t>Analysis</a:t>
            </a:r>
            <a:endParaRPr sz="800">
              <a:latin typeface="Calibri"/>
              <a:cs typeface="Calibri"/>
            </a:endParaRPr>
          </a:p>
        </p:txBody>
      </p:sp>
      <p:pic>
        <p:nvPicPr>
          <p:cNvPr id="5" name="object 5"/>
          <p:cNvPicPr/>
          <p:nvPr/>
        </p:nvPicPr>
        <p:blipFill>
          <a:blip r:embed="rId2" cstate="print"/>
          <a:stretch>
            <a:fillRect/>
          </a:stretch>
        </p:blipFill>
        <p:spPr>
          <a:xfrm>
            <a:off x="1009742" y="775801"/>
            <a:ext cx="7281941" cy="260840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95600"/>
            <a:ext cx="3180614" cy="707886"/>
          </a:xfrm>
          <a:prstGeom prst="rect">
            <a:avLst/>
          </a:prstGeom>
        </p:spPr>
        <p:txBody>
          <a:bodyPr wrap="none">
            <a:spAutoFit/>
          </a:bodyPr>
          <a:lstStyle/>
          <a:p>
            <a:r>
              <a:rPr lang="en-US" sz="4000" b="1" i="1" dirty="0" smtClean="0">
                <a:solidFill>
                  <a:srgbClr val="C00000"/>
                </a:solidFill>
              </a:rPr>
              <a:t>CASE </a:t>
            </a:r>
            <a:r>
              <a:rPr lang="en-US" sz="4000" b="1" i="1" dirty="0" smtClean="0">
                <a:solidFill>
                  <a:srgbClr val="C00000"/>
                </a:solidFill>
              </a:rPr>
              <a:t>STUDY-8</a:t>
            </a:r>
            <a:endParaRPr lang="en-US" sz="4000" b="1" i="1" dirty="0">
              <a:solidFill>
                <a:srgbClr val="C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5800" y="381000"/>
            <a:ext cx="6781800" cy="440482"/>
          </a:xfrm>
          <a:prstGeom prst="rect">
            <a:avLst/>
          </a:prstGeom>
        </p:spPr>
        <p:txBody>
          <a:bodyPr vert="horz" wrap="square" lIns="0" tIns="9502" rIns="0" bIns="0" rtlCol="0">
            <a:spAutoFit/>
          </a:bodyPr>
          <a:lstStyle/>
          <a:p>
            <a:pPr marL="9502">
              <a:spcBef>
                <a:spcPts val="75"/>
              </a:spcBef>
            </a:pPr>
            <a:r>
              <a:rPr sz="2800" b="1" dirty="0">
                <a:solidFill>
                  <a:srgbClr val="C00000"/>
                </a:solidFill>
                <a:latin typeface="Calibri"/>
                <a:cs typeface="Calibri"/>
              </a:rPr>
              <a:t>SPEEDOMETER</a:t>
            </a:r>
            <a:r>
              <a:rPr sz="2800" b="1" spc="-71" dirty="0">
                <a:solidFill>
                  <a:srgbClr val="C00000"/>
                </a:solidFill>
                <a:latin typeface="Calibri"/>
                <a:cs typeface="Calibri"/>
              </a:rPr>
              <a:t> </a:t>
            </a:r>
            <a:r>
              <a:rPr sz="2800" b="1" spc="-75">
                <a:solidFill>
                  <a:srgbClr val="C00000"/>
                </a:solidFill>
                <a:latin typeface="Calibri"/>
                <a:cs typeface="Calibri"/>
              </a:rPr>
              <a:t>DATA</a:t>
            </a:r>
            <a:r>
              <a:rPr sz="2800" b="1" spc="-11">
                <a:solidFill>
                  <a:srgbClr val="C00000"/>
                </a:solidFill>
                <a:latin typeface="Calibri"/>
                <a:cs typeface="Calibri"/>
              </a:rPr>
              <a:t> </a:t>
            </a:r>
            <a:r>
              <a:rPr sz="2800" b="1" spc="-7" smtClean="0">
                <a:solidFill>
                  <a:srgbClr val="C00000"/>
                </a:solidFill>
                <a:latin typeface="Calibri"/>
                <a:cs typeface="Calibri"/>
              </a:rPr>
              <a:t>ANALYSIS</a:t>
            </a:r>
            <a:r>
              <a:rPr lang="en-US" sz="2800" b="1" spc="-7" dirty="0" smtClean="0">
                <a:solidFill>
                  <a:srgbClr val="C00000"/>
                </a:solidFill>
                <a:latin typeface="Calibri"/>
                <a:cs typeface="Calibri"/>
              </a:rPr>
              <a:t>-8</a:t>
            </a:r>
            <a:endParaRPr sz="2800">
              <a:solidFill>
                <a:srgbClr val="C00000"/>
              </a:solidFill>
              <a:latin typeface="Calibri"/>
              <a:cs typeface="Calibri"/>
            </a:endParaRPr>
          </a:p>
        </p:txBody>
      </p:sp>
      <p:sp>
        <p:nvSpPr>
          <p:cNvPr id="4" name="object 4"/>
          <p:cNvSpPr txBox="1"/>
          <p:nvPr/>
        </p:nvSpPr>
        <p:spPr>
          <a:xfrm>
            <a:off x="584872" y="962853"/>
            <a:ext cx="2340299"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Journey</a:t>
            </a:r>
            <a:r>
              <a:rPr sz="1000" spc="-52" dirty="0">
                <a:latin typeface="Calibri"/>
                <a:cs typeface="Calibri"/>
              </a:rPr>
              <a:t> </a:t>
            </a:r>
            <a:r>
              <a:rPr sz="1000" dirty="0">
                <a:latin typeface="Calibri"/>
                <a:cs typeface="Calibri"/>
              </a:rPr>
              <a:t>Date:</a:t>
            </a:r>
            <a:r>
              <a:rPr sz="1000" spc="-49" dirty="0">
                <a:latin typeface="Calibri"/>
                <a:cs typeface="Calibri"/>
              </a:rPr>
              <a:t> </a:t>
            </a:r>
            <a:r>
              <a:rPr sz="1000" b="1" spc="-7" dirty="0">
                <a:latin typeface="Calibri"/>
                <a:cs typeface="Calibri"/>
              </a:rPr>
              <a:t>15.12.24</a:t>
            </a:r>
            <a:endParaRPr sz="1000">
              <a:latin typeface="Calibri"/>
              <a:cs typeface="Calibri"/>
            </a:endParaRPr>
          </a:p>
          <a:p>
            <a:pPr marL="9502">
              <a:spcBef>
                <a:spcPts val="284"/>
              </a:spcBef>
            </a:pPr>
            <a:r>
              <a:rPr sz="1000" dirty="0">
                <a:latin typeface="Calibri"/>
                <a:cs typeface="Calibri"/>
              </a:rPr>
              <a:t>LP</a:t>
            </a:r>
            <a:r>
              <a:rPr sz="1000" spc="-22" dirty="0">
                <a:latin typeface="Calibri"/>
                <a:cs typeface="Calibri"/>
              </a:rPr>
              <a:t> </a:t>
            </a:r>
            <a:r>
              <a:rPr sz="1000" spc="-7" dirty="0">
                <a:latin typeface="Calibri"/>
                <a:cs typeface="Calibri"/>
              </a:rPr>
              <a:t>Name/Desig</a:t>
            </a:r>
            <a:r>
              <a:rPr sz="1000" spc="-7">
                <a:latin typeface="Calibri"/>
                <a:cs typeface="Calibri"/>
              </a:rPr>
              <a:t>:</a:t>
            </a:r>
            <a:r>
              <a:rPr sz="1000" spc="-22">
                <a:latin typeface="Calibri"/>
                <a:cs typeface="Calibri"/>
              </a:rPr>
              <a:t> </a:t>
            </a:r>
            <a:endParaRPr sz="1000" smtClean="0">
              <a:latin typeface="Calibri"/>
              <a:cs typeface="Calibri"/>
            </a:endParaRPr>
          </a:p>
          <a:p>
            <a:pPr marL="9502">
              <a:spcBef>
                <a:spcPts val="292"/>
              </a:spcBef>
            </a:pPr>
            <a:r>
              <a:rPr sz="1000" spc="-15" smtClean="0">
                <a:latin typeface="Calibri"/>
                <a:cs typeface="Calibri"/>
              </a:rPr>
              <a:t>Train</a:t>
            </a:r>
            <a:r>
              <a:rPr sz="1000" spc="-26" smtClean="0">
                <a:latin typeface="Calibri"/>
                <a:cs typeface="Calibri"/>
              </a:rPr>
              <a:t> </a:t>
            </a:r>
            <a:r>
              <a:rPr sz="1000" smtClean="0">
                <a:latin typeface="Calibri"/>
                <a:cs typeface="Calibri"/>
              </a:rPr>
              <a:t>No.</a:t>
            </a:r>
            <a:r>
              <a:rPr sz="1000" spc="-26" smtClean="0">
                <a:latin typeface="Calibri"/>
                <a:cs typeface="Calibri"/>
              </a:rPr>
              <a:t> </a:t>
            </a:r>
            <a:r>
              <a:rPr sz="1000" b="1" spc="-7" smtClean="0">
                <a:latin typeface="Calibri"/>
                <a:cs typeface="Calibri"/>
              </a:rPr>
              <a:t>FN-</a:t>
            </a:r>
            <a:r>
              <a:rPr sz="1000" b="1" smtClean="0">
                <a:latin typeface="Calibri"/>
                <a:cs typeface="Calibri"/>
              </a:rPr>
              <a:t>SSB</a:t>
            </a:r>
            <a:r>
              <a:rPr sz="1000" b="1" spc="-22" smtClean="0">
                <a:latin typeface="Calibri"/>
                <a:cs typeface="Calibri"/>
              </a:rPr>
              <a:t> </a:t>
            </a:r>
            <a:r>
              <a:rPr sz="1000" b="1" smtClean="0">
                <a:latin typeface="Calibri"/>
                <a:cs typeface="Calibri"/>
              </a:rPr>
              <a:t>(GOODS/L</a:t>
            </a:r>
            <a:r>
              <a:rPr sz="1000" b="1" spc="-26" smtClean="0">
                <a:latin typeface="Calibri"/>
                <a:cs typeface="Calibri"/>
              </a:rPr>
              <a:t> </a:t>
            </a:r>
            <a:r>
              <a:rPr sz="1000" b="1" spc="-7" smtClean="0">
                <a:latin typeface="Calibri"/>
                <a:cs typeface="Calibri"/>
              </a:rPr>
              <a:t>(CONV))</a:t>
            </a:r>
            <a:endParaRPr sz="1000" smtClean="0">
              <a:latin typeface="Calibri"/>
              <a:cs typeface="Calibri"/>
            </a:endParaRPr>
          </a:p>
          <a:p>
            <a:pPr marL="9502">
              <a:spcBef>
                <a:spcPts val="243"/>
              </a:spcBef>
            </a:pPr>
            <a:r>
              <a:rPr sz="1000" spc="-7" smtClean="0">
                <a:latin typeface="Calibri"/>
                <a:cs typeface="Calibri"/>
              </a:rPr>
              <a:t>Remarks</a:t>
            </a:r>
            <a:r>
              <a:rPr sz="1000" spc="-7" dirty="0">
                <a:latin typeface="Calibri"/>
                <a:cs typeface="Calibri"/>
              </a:rPr>
              <a:t>:</a:t>
            </a:r>
            <a:endParaRPr sz="1000">
              <a:latin typeface="Calibri"/>
              <a:cs typeface="Calibri"/>
            </a:endParaRPr>
          </a:p>
        </p:txBody>
      </p:sp>
      <p:sp>
        <p:nvSpPr>
          <p:cNvPr id="5" name="object 5"/>
          <p:cNvSpPr txBox="1"/>
          <p:nvPr/>
        </p:nvSpPr>
        <p:spPr>
          <a:xfrm>
            <a:off x="3403004" y="962853"/>
            <a:ext cx="1696309"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Report</a:t>
            </a:r>
            <a:r>
              <a:rPr sz="1000" spc="-37" dirty="0">
                <a:latin typeface="Calibri"/>
                <a:cs typeface="Calibri"/>
              </a:rPr>
              <a:t> </a:t>
            </a:r>
            <a:r>
              <a:rPr sz="1000" dirty="0">
                <a:latin typeface="Calibri"/>
                <a:cs typeface="Calibri"/>
              </a:rPr>
              <a:t>ID:</a:t>
            </a:r>
            <a:r>
              <a:rPr sz="1000" spc="-34" dirty="0">
                <a:latin typeface="Calibri"/>
                <a:cs typeface="Calibri"/>
              </a:rPr>
              <a:t> </a:t>
            </a:r>
            <a:r>
              <a:rPr sz="1000" b="1" spc="-7" dirty="0">
                <a:latin typeface="Calibri"/>
                <a:cs typeface="Calibri"/>
              </a:rPr>
              <a:t>161224/06148</a:t>
            </a:r>
            <a:endParaRPr sz="1000">
              <a:latin typeface="Calibri"/>
              <a:cs typeface="Calibri"/>
            </a:endParaRPr>
          </a:p>
          <a:p>
            <a:pPr marL="9502">
              <a:spcBef>
                <a:spcPts val="284"/>
              </a:spcBef>
            </a:pPr>
            <a:r>
              <a:rPr sz="1000" dirty="0">
                <a:latin typeface="Calibri"/>
                <a:cs typeface="Calibri"/>
              </a:rPr>
              <a:t>ALP</a:t>
            </a:r>
            <a:r>
              <a:rPr sz="1000" spc="-34" dirty="0">
                <a:latin typeface="Calibri"/>
                <a:cs typeface="Calibri"/>
              </a:rPr>
              <a:t> </a:t>
            </a:r>
            <a:r>
              <a:rPr sz="1000" dirty="0">
                <a:latin typeface="Calibri"/>
                <a:cs typeface="Calibri"/>
              </a:rPr>
              <a:t>Name</a:t>
            </a:r>
            <a:r>
              <a:rPr sz="1000">
                <a:latin typeface="Calibri"/>
                <a:cs typeface="Calibri"/>
              </a:rPr>
              <a:t>:</a:t>
            </a:r>
            <a:r>
              <a:rPr sz="1000" spc="-34">
                <a:latin typeface="Calibri"/>
                <a:cs typeface="Calibri"/>
              </a:rPr>
              <a:t> </a:t>
            </a:r>
            <a:endParaRPr sz="1000">
              <a:latin typeface="Calibri"/>
              <a:cs typeface="Calibri"/>
            </a:endParaRPr>
          </a:p>
          <a:p>
            <a:pPr marL="9502">
              <a:spcBef>
                <a:spcPts val="292"/>
              </a:spcBef>
            </a:pPr>
            <a:r>
              <a:rPr sz="1000" dirty="0">
                <a:latin typeface="Calibri"/>
                <a:cs typeface="Calibri"/>
              </a:rPr>
              <a:t>Loco</a:t>
            </a:r>
            <a:r>
              <a:rPr sz="1000" spc="-45" dirty="0">
                <a:latin typeface="Calibri"/>
                <a:cs typeface="Calibri"/>
              </a:rPr>
              <a:t> </a:t>
            </a:r>
            <a:r>
              <a:rPr sz="1000" dirty="0">
                <a:latin typeface="Calibri"/>
                <a:cs typeface="Calibri"/>
              </a:rPr>
              <a:t>Number:</a:t>
            </a:r>
            <a:r>
              <a:rPr sz="1000" spc="-41" dirty="0">
                <a:latin typeface="Calibri"/>
                <a:cs typeface="Calibri"/>
              </a:rPr>
              <a:t> </a:t>
            </a:r>
            <a:r>
              <a:rPr sz="1000" b="1" spc="-7" dirty="0">
                <a:latin typeface="Calibri"/>
                <a:cs typeface="Calibri"/>
              </a:rPr>
              <a:t>28726/VTA</a:t>
            </a:r>
            <a:endParaRPr sz="1000">
              <a:latin typeface="Calibri"/>
              <a:cs typeface="Calibri"/>
            </a:endParaRPr>
          </a:p>
          <a:p>
            <a:pPr marL="9502">
              <a:spcBef>
                <a:spcPts val="243"/>
              </a:spcBef>
            </a:pPr>
            <a:r>
              <a:rPr sz="1000" dirty="0">
                <a:latin typeface="Calibri"/>
                <a:cs typeface="Calibri"/>
              </a:rPr>
              <a:t>Section:</a:t>
            </a:r>
            <a:r>
              <a:rPr sz="1000" spc="-34" dirty="0">
                <a:latin typeface="Calibri"/>
                <a:cs typeface="Calibri"/>
              </a:rPr>
              <a:t> </a:t>
            </a:r>
            <a:r>
              <a:rPr sz="1000" b="1" spc="-7" dirty="0">
                <a:latin typeface="Calibri"/>
                <a:cs typeface="Calibri"/>
              </a:rPr>
              <a:t>GHH-</a:t>
            </a:r>
            <a:r>
              <a:rPr sz="1000" b="1" dirty="0">
                <a:latin typeface="Calibri"/>
                <a:cs typeface="Calibri"/>
              </a:rPr>
              <a:t>SSB</a:t>
            </a:r>
            <a:r>
              <a:rPr sz="1000" b="1" spc="-30" dirty="0">
                <a:latin typeface="Calibri"/>
                <a:cs typeface="Calibri"/>
              </a:rPr>
              <a:t> </a:t>
            </a:r>
            <a:r>
              <a:rPr sz="1000" b="1" spc="-7" dirty="0">
                <a:latin typeface="Calibri"/>
                <a:cs typeface="Calibri"/>
              </a:rPr>
              <a:t>TELPRO</a:t>
            </a:r>
            <a:endParaRPr sz="1000">
              <a:latin typeface="Calibri"/>
              <a:cs typeface="Calibri"/>
            </a:endParaRPr>
          </a:p>
        </p:txBody>
      </p:sp>
      <p:graphicFrame>
        <p:nvGraphicFramePr>
          <p:cNvPr id="6" name="object 6"/>
          <p:cNvGraphicFramePr>
            <a:graphicFrameLocks noGrp="1"/>
          </p:cNvGraphicFramePr>
          <p:nvPr/>
        </p:nvGraphicFramePr>
        <p:xfrm>
          <a:off x="542994" y="1808167"/>
          <a:ext cx="5495088" cy="1131296"/>
        </p:xfrm>
        <a:graphic>
          <a:graphicData uri="http://schemas.openxmlformats.org/drawingml/2006/table">
            <a:tbl>
              <a:tblPr firstRow="1" bandRow="1">
                <a:tableStyleId>{2D5ABB26-0587-4C30-8999-92F81FD0307C}</a:tableStyleId>
              </a:tblPr>
              <a:tblGrid>
                <a:gridCol w="2736684"/>
                <a:gridCol w="2758404"/>
              </a:tblGrid>
              <a:tr h="154346">
                <a:tc>
                  <a:txBody>
                    <a:bodyPr/>
                    <a:lstStyle/>
                    <a:p>
                      <a:pPr marL="64769">
                        <a:lnSpc>
                          <a:spcPct val="100000"/>
                        </a:lnSpc>
                        <a:spcBef>
                          <a:spcPts val="240"/>
                        </a:spcBef>
                      </a:pPr>
                      <a:r>
                        <a:rPr sz="900" dirty="0">
                          <a:latin typeface="Calibri"/>
                          <a:cs typeface="Calibri"/>
                        </a:rPr>
                        <a:t>MPS</a:t>
                      </a:r>
                      <a:r>
                        <a:rPr sz="900" spc="-20" dirty="0">
                          <a:latin typeface="Calibri"/>
                          <a:cs typeface="Calibri"/>
                        </a:rPr>
                        <a:t> </a:t>
                      </a:r>
                      <a:r>
                        <a:rPr sz="900" dirty="0">
                          <a:latin typeface="Calibri"/>
                          <a:cs typeface="Calibri"/>
                        </a:rPr>
                        <a:t>attained:</a:t>
                      </a:r>
                      <a:r>
                        <a:rPr sz="900" spc="495" dirty="0">
                          <a:latin typeface="Calibri"/>
                          <a:cs typeface="Calibri"/>
                        </a:rPr>
                        <a:t> </a:t>
                      </a:r>
                      <a:r>
                        <a:rPr sz="900" b="1" dirty="0">
                          <a:latin typeface="Calibri"/>
                          <a:cs typeface="Calibri"/>
                        </a:rPr>
                        <a:t>76</a:t>
                      </a:r>
                      <a:r>
                        <a:rPr sz="900" b="1" spc="-15" dirty="0">
                          <a:latin typeface="Calibri"/>
                          <a:cs typeface="Calibri"/>
                        </a:rPr>
                        <a:t> </a:t>
                      </a:r>
                      <a:r>
                        <a:rPr sz="900" b="1" spc="-20" dirty="0">
                          <a:latin typeface="Calibri"/>
                          <a:cs typeface="Calibri"/>
                        </a:rPr>
                        <a:t>kmph</a:t>
                      </a:r>
                      <a:endParaRPr sz="900">
                        <a:latin typeface="Calibri"/>
                        <a:cs typeface="Calibri"/>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900" spc="-10" dirty="0">
                          <a:latin typeface="Calibri"/>
                          <a:cs typeface="Calibri"/>
                        </a:rPr>
                        <a:t>Average </a:t>
                      </a:r>
                      <a:r>
                        <a:rPr sz="900" dirty="0">
                          <a:latin typeface="Calibri"/>
                          <a:cs typeface="Calibri"/>
                        </a:rPr>
                        <a:t>Speed:</a:t>
                      </a:r>
                      <a:r>
                        <a:rPr sz="900" spc="120" dirty="0">
                          <a:latin typeface="Calibri"/>
                          <a:cs typeface="Calibri"/>
                        </a:rPr>
                        <a:t>  </a:t>
                      </a:r>
                      <a:r>
                        <a:rPr sz="900" b="1" dirty="0">
                          <a:latin typeface="Calibri"/>
                          <a:cs typeface="Calibri"/>
                        </a:rPr>
                        <a:t>17.51</a:t>
                      </a:r>
                      <a:r>
                        <a:rPr sz="900" b="1" spc="-5" dirty="0">
                          <a:latin typeface="Calibri"/>
                          <a:cs typeface="Calibri"/>
                        </a:rPr>
                        <a:t> </a:t>
                      </a:r>
                      <a:r>
                        <a:rPr sz="900" b="1" spc="-20" dirty="0">
                          <a:latin typeface="Calibri"/>
                          <a:cs typeface="Calibri"/>
                        </a:rPr>
                        <a:t>kmph</a:t>
                      </a:r>
                      <a:endParaRPr sz="900">
                        <a:latin typeface="Calibri"/>
                        <a:cs typeface="Calibri"/>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4346">
                <a:tc>
                  <a:txBody>
                    <a:bodyPr/>
                    <a:lstStyle/>
                    <a:p>
                      <a:pPr marL="64769">
                        <a:lnSpc>
                          <a:spcPct val="100000"/>
                        </a:lnSpc>
                        <a:spcBef>
                          <a:spcPts val="215"/>
                        </a:spcBef>
                      </a:pPr>
                      <a:r>
                        <a:rPr sz="900" spc="-20" dirty="0">
                          <a:latin typeface="Calibri"/>
                          <a:cs typeface="Calibri"/>
                        </a:rPr>
                        <a:t>Total</a:t>
                      </a:r>
                      <a:r>
                        <a:rPr sz="900" spc="-30" dirty="0">
                          <a:latin typeface="Calibri"/>
                          <a:cs typeface="Calibri"/>
                        </a:rPr>
                        <a:t> </a:t>
                      </a:r>
                      <a:r>
                        <a:rPr sz="900" dirty="0">
                          <a:latin typeface="Calibri"/>
                          <a:cs typeface="Calibri"/>
                        </a:rPr>
                        <a:t>Distance:</a:t>
                      </a:r>
                      <a:r>
                        <a:rPr sz="900" spc="470" dirty="0">
                          <a:latin typeface="Calibri"/>
                          <a:cs typeface="Calibri"/>
                        </a:rPr>
                        <a:t> </a:t>
                      </a:r>
                      <a:r>
                        <a:rPr sz="900" b="1" dirty="0">
                          <a:latin typeface="Calibri"/>
                          <a:cs typeface="Calibri"/>
                        </a:rPr>
                        <a:t>61.83</a:t>
                      </a:r>
                      <a:r>
                        <a:rPr sz="900" b="1" spc="-30" dirty="0">
                          <a:latin typeface="Calibri"/>
                          <a:cs typeface="Calibri"/>
                        </a:rPr>
                        <a:t> </a:t>
                      </a:r>
                      <a:r>
                        <a:rPr sz="900" b="1" spc="-25" dirty="0">
                          <a:latin typeface="Calibri"/>
                          <a:cs typeface="Calibri"/>
                        </a:rPr>
                        <a:t>km</a:t>
                      </a:r>
                      <a:endParaRPr sz="900">
                        <a:latin typeface="Calibri"/>
                        <a:cs typeface="Calibri"/>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900" spc="-20" dirty="0">
                          <a:latin typeface="Calibri"/>
                          <a:cs typeface="Calibri"/>
                        </a:rPr>
                        <a:t>Total </a:t>
                      </a:r>
                      <a:r>
                        <a:rPr sz="900" dirty="0">
                          <a:latin typeface="Calibri"/>
                          <a:cs typeface="Calibri"/>
                        </a:rPr>
                        <a:t>Time:</a:t>
                      </a:r>
                      <a:r>
                        <a:rPr sz="900" spc="114" dirty="0">
                          <a:latin typeface="Calibri"/>
                          <a:cs typeface="Calibri"/>
                        </a:rPr>
                        <a:t>  </a:t>
                      </a:r>
                      <a:r>
                        <a:rPr sz="900" b="1" spc="-10" dirty="0">
                          <a:latin typeface="Calibri"/>
                          <a:cs typeface="Calibri"/>
                        </a:rPr>
                        <a:t>3:31:49</a:t>
                      </a:r>
                      <a:endParaRPr sz="9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6202">
                <a:tc>
                  <a:txBody>
                    <a:bodyPr/>
                    <a:lstStyle/>
                    <a:p>
                      <a:pPr marL="64769">
                        <a:lnSpc>
                          <a:spcPts val="1435"/>
                        </a:lnSpc>
                      </a:pPr>
                      <a:r>
                        <a:rPr sz="900" dirty="0">
                          <a:latin typeface="Calibri"/>
                          <a:cs typeface="Calibri"/>
                        </a:rPr>
                        <a:t>Distance</a:t>
                      </a:r>
                      <a:r>
                        <a:rPr sz="900" spc="-30" dirty="0">
                          <a:latin typeface="Calibri"/>
                          <a:cs typeface="Calibri"/>
                        </a:rPr>
                        <a:t> </a:t>
                      </a:r>
                      <a:r>
                        <a:rPr sz="900" dirty="0">
                          <a:latin typeface="Calibri"/>
                          <a:cs typeface="Calibri"/>
                        </a:rPr>
                        <a:t>covered</a:t>
                      </a:r>
                      <a:r>
                        <a:rPr sz="900" spc="-30" dirty="0">
                          <a:latin typeface="Calibri"/>
                          <a:cs typeface="Calibri"/>
                        </a:rPr>
                        <a:t> </a:t>
                      </a:r>
                      <a:r>
                        <a:rPr sz="900" dirty="0">
                          <a:latin typeface="Calibri"/>
                          <a:cs typeface="Calibri"/>
                        </a:rPr>
                        <a:t>at</a:t>
                      </a:r>
                      <a:r>
                        <a:rPr sz="900" spc="-30" dirty="0">
                          <a:latin typeface="Calibri"/>
                          <a:cs typeface="Calibri"/>
                        </a:rPr>
                        <a:t> </a:t>
                      </a:r>
                      <a:r>
                        <a:rPr sz="900" dirty="0">
                          <a:latin typeface="Calibri"/>
                          <a:cs typeface="Calibri"/>
                        </a:rPr>
                        <a:t>near</a:t>
                      </a:r>
                      <a:r>
                        <a:rPr sz="900" spc="-30" dirty="0">
                          <a:latin typeface="Calibri"/>
                          <a:cs typeface="Calibri"/>
                        </a:rPr>
                        <a:t> </a:t>
                      </a:r>
                      <a:r>
                        <a:rPr sz="900" dirty="0">
                          <a:latin typeface="Calibri"/>
                          <a:cs typeface="Calibri"/>
                        </a:rPr>
                        <a:t>MPS:</a:t>
                      </a:r>
                      <a:r>
                        <a:rPr sz="900" spc="215" dirty="0">
                          <a:latin typeface="Calibri"/>
                          <a:cs typeface="Calibri"/>
                        </a:rPr>
                        <a:t> </a:t>
                      </a:r>
                      <a:r>
                        <a:rPr sz="900" b="1" dirty="0">
                          <a:latin typeface="Calibri"/>
                          <a:cs typeface="Calibri"/>
                        </a:rPr>
                        <a:t>10.39</a:t>
                      </a:r>
                      <a:r>
                        <a:rPr sz="900" b="1" spc="-30" dirty="0">
                          <a:latin typeface="Calibri"/>
                          <a:cs typeface="Calibri"/>
                        </a:rPr>
                        <a:t> </a:t>
                      </a:r>
                      <a:r>
                        <a:rPr sz="900" b="1" spc="-25" dirty="0">
                          <a:latin typeface="Calibri"/>
                          <a:cs typeface="Calibri"/>
                        </a:rPr>
                        <a:t>km</a:t>
                      </a:r>
                      <a:endParaRPr sz="900">
                        <a:latin typeface="Calibri"/>
                        <a:cs typeface="Calibri"/>
                      </a:endParaRPr>
                    </a:p>
                    <a:p>
                      <a:pPr marL="64769">
                        <a:lnSpc>
                          <a:spcPts val="1365"/>
                        </a:lnSpc>
                      </a:pPr>
                      <a:r>
                        <a:rPr sz="900" spc="-10" dirty="0">
                          <a:latin typeface="Calibri"/>
                          <a:cs typeface="Calibri"/>
                        </a:rPr>
                        <a:t>(speed&gt;.95xMPS)</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pPr>
                      <a:r>
                        <a:rPr sz="900" dirty="0">
                          <a:latin typeface="Calibri"/>
                          <a:cs typeface="Calibri"/>
                        </a:rPr>
                        <a:t>Time</a:t>
                      </a:r>
                      <a:r>
                        <a:rPr sz="900" spc="-20" dirty="0">
                          <a:latin typeface="Calibri"/>
                          <a:cs typeface="Calibri"/>
                        </a:rPr>
                        <a:t> </a:t>
                      </a:r>
                      <a:r>
                        <a:rPr sz="900" dirty="0">
                          <a:latin typeface="Calibri"/>
                          <a:cs typeface="Calibri"/>
                        </a:rPr>
                        <a:t>Range</a:t>
                      </a:r>
                      <a:r>
                        <a:rPr sz="900" spc="-20" dirty="0">
                          <a:latin typeface="Calibri"/>
                          <a:cs typeface="Calibri"/>
                        </a:rPr>
                        <a:t> </a:t>
                      </a:r>
                      <a:r>
                        <a:rPr sz="900" dirty="0">
                          <a:latin typeface="Calibri"/>
                          <a:cs typeface="Calibri"/>
                        </a:rPr>
                        <a:t>of</a:t>
                      </a:r>
                      <a:r>
                        <a:rPr sz="900" spc="-20" dirty="0">
                          <a:latin typeface="Calibri"/>
                          <a:cs typeface="Calibri"/>
                        </a:rPr>
                        <a:t> </a:t>
                      </a:r>
                      <a:r>
                        <a:rPr sz="900" dirty="0">
                          <a:latin typeface="Calibri"/>
                          <a:cs typeface="Calibri"/>
                        </a:rPr>
                        <a:t>Analysis:</a:t>
                      </a:r>
                      <a:r>
                        <a:rPr sz="900" spc="-20" dirty="0">
                          <a:latin typeface="Calibri"/>
                          <a:cs typeface="Calibri"/>
                        </a:rPr>
                        <a:t> </a:t>
                      </a:r>
                      <a:r>
                        <a:rPr sz="900" b="1" dirty="0">
                          <a:latin typeface="Calibri"/>
                          <a:cs typeface="Calibri"/>
                        </a:rPr>
                        <a:t>9:32:16</a:t>
                      </a:r>
                      <a:r>
                        <a:rPr sz="900" b="1" spc="-15" dirty="0">
                          <a:latin typeface="Calibri"/>
                          <a:cs typeface="Calibri"/>
                        </a:rPr>
                        <a:t> </a:t>
                      </a:r>
                      <a:r>
                        <a:rPr sz="900" b="1" dirty="0">
                          <a:latin typeface="Calibri"/>
                          <a:cs typeface="Calibri"/>
                        </a:rPr>
                        <a:t>AM</a:t>
                      </a:r>
                      <a:r>
                        <a:rPr sz="900" b="1" spc="-20" dirty="0">
                          <a:latin typeface="Calibri"/>
                          <a:cs typeface="Calibri"/>
                        </a:rPr>
                        <a:t> </a:t>
                      </a:r>
                      <a:r>
                        <a:rPr sz="900" b="1" dirty="0">
                          <a:latin typeface="Calibri"/>
                          <a:cs typeface="Calibri"/>
                        </a:rPr>
                        <a:t>-</a:t>
                      </a:r>
                      <a:r>
                        <a:rPr sz="900" b="1" spc="-20" dirty="0">
                          <a:latin typeface="Calibri"/>
                          <a:cs typeface="Calibri"/>
                        </a:rPr>
                        <a:t> </a:t>
                      </a:r>
                      <a:r>
                        <a:rPr sz="900" b="1" dirty="0">
                          <a:latin typeface="Calibri"/>
                          <a:cs typeface="Calibri"/>
                        </a:rPr>
                        <a:t>1:04:11</a:t>
                      </a:r>
                      <a:r>
                        <a:rPr sz="900" b="1" spc="-20" dirty="0">
                          <a:latin typeface="Calibri"/>
                          <a:cs typeface="Calibri"/>
                        </a:rPr>
                        <a:t> </a:t>
                      </a:r>
                      <a:r>
                        <a:rPr sz="900" b="1" spc="-25" dirty="0">
                          <a:latin typeface="Calibri"/>
                          <a:cs typeface="Calibri"/>
                        </a:rPr>
                        <a:t>PM</a:t>
                      </a:r>
                      <a:endParaRPr sz="9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7245">
                <a:tc>
                  <a:txBody>
                    <a:bodyPr/>
                    <a:lstStyle/>
                    <a:p>
                      <a:pPr marL="64769">
                        <a:lnSpc>
                          <a:spcPct val="100000"/>
                        </a:lnSpc>
                        <a:spcBef>
                          <a:spcPts val="25"/>
                        </a:spcBef>
                      </a:pPr>
                      <a:r>
                        <a:rPr sz="900" dirty="0">
                          <a:latin typeface="Calibri"/>
                          <a:cs typeface="Calibri"/>
                        </a:rPr>
                        <a:t>Late</a:t>
                      </a:r>
                      <a:r>
                        <a:rPr sz="900" spc="-25" dirty="0">
                          <a:latin typeface="Calibri"/>
                          <a:cs typeface="Calibri"/>
                        </a:rPr>
                        <a:t> </a:t>
                      </a:r>
                      <a:r>
                        <a:rPr sz="900" dirty="0">
                          <a:latin typeface="Calibri"/>
                          <a:cs typeface="Calibri"/>
                        </a:rPr>
                        <a:t>Controlling:</a:t>
                      </a:r>
                      <a:r>
                        <a:rPr sz="900" spc="225" dirty="0">
                          <a:latin typeface="Calibri"/>
                          <a:cs typeface="Calibri"/>
                        </a:rPr>
                        <a:t> </a:t>
                      </a:r>
                      <a:r>
                        <a:rPr sz="900" b="1" spc="-25" dirty="0">
                          <a:latin typeface="Calibri"/>
                          <a:cs typeface="Calibri"/>
                        </a:rPr>
                        <a:t>YES</a:t>
                      </a:r>
                      <a:endParaRPr sz="900">
                        <a:latin typeface="Calibri"/>
                        <a:cs typeface="Calibri"/>
                      </a:endParaRPr>
                    </a:p>
                    <a:p>
                      <a:pPr marL="64769">
                        <a:lnSpc>
                          <a:spcPct val="100000"/>
                        </a:lnSpc>
                        <a:spcBef>
                          <a:spcPts val="210"/>
                        </a:spcBef>
                      </a:pPr>
                      <a:r>
                        <a:rPr sz="900" dirty="0">
                          <a:latin typeface="Calibri"/>
                          <a:cs typeface="Calibri"/>
                        </a:rPr>
                        <a:t>Over</a:t>
                      </a:r>
                      <a:r>
                        <a:rPr sz="900" spc="-15" dirty="0">
                          <a:latin typeface="Calibri"/>
                          <a:cs typeface="Calibri"/>
                        </a:rPr>
                        <a:t> </a:t>
                      </a:r>
                      <a:r>
                        <a:rPr sz="900" dirty="0">
                          <a:latin typeface="Calibri"/>
                          <a:cs typeface="Calibri"/>
                        </a:rPr>
                        <a:t>Speeding:</a:t>
                      </a:r>
                      <a:r>
                        <a:rPr sz="900" spc="-15" dirty="0">
                          <a:latin typeface="Calibri"/>
                          <a:cs typeface="Calibri"/>
                        </a:rPr>
                        <a:t> </a:t>
                      </a:r>
                      <a:r>
                        <a:rPr sz="900" b="1" spc="-25" dirty="0">
                          <a:latin typeface="Calibri"/>
                          <a:cs typeface="Calibri"/>
                        </a:rPr>
                        <a:t>NO</a:t>
                      </a:r>
                      <a:endParaRPr sz="900">
                        <a:latin typeface="Calibri"/>
                        <a:cs typeface="Calibri"/>
                      </a:endParaRPr>
                    </a:p>
                    <a:p>
                      <a:pPr marL="64769">
                        <a:lnSpc>
                          <a:spcPct val="100000"/>
                        </a:lnSpc>
                        <a:spcBef>
                          <a:spcPts val="210"/>
                        </a:spcBef>
                      </a:pPr>
                      <a:r>
                        <a:rPr sz="900" dirty="0">
                          <a:latin typeface="Calibri"/>
                          <a:cs typeface="Calibri"/>
                        </a:rPr>
                        <a:t>Improper</a:t>
                      </a:r>
                      <a:r>
                        <a:rPr sz="900" spc="-30" dirty="0">
                          <a:latin typeface="Calibri"/>
                          <a:cs typeface="Calibri"/>
                        </a:rPr>
                        <a:t> </a:t>
                      </a:r>
                      <a:r>
                        <a:rPr sz="900" spc="-20" dirty="0">
                          <a:latin typeface="Calibri"/>
                          <a:cs typeface="Calibri"/>
                        </a:rPr>
                        <a:t>BPT:</a:t>
                      </a:r>
                      <a:r>
                        <a:rPr sz="900" spc="-30" dirty="0">
                          <a:latin typeface="Calibri"/>
                          <a:cs typeface="Calibri"/>
                        </a:rPr>
                        <a:t> </a:t>
                      </a:r>
                      <a:r>
                        <a:rPr sz="900" b="1" spc="-25" dirty="0">
                          <a:latin typeface="Calibri"/>
                          <a:cs typeface="Calibri"/>
                        </a:rPr>
                        <a:t>YES</a:t>
                      </a:r>
                      <a:endParaRPr sz="9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900" dirty="0">
                          <a:latin typeface="Calibri"/>
                          <a:cs typeface="Calibri"/>
                        </a:rPr>
                        <a:t>Abrupt</a:t>
                      </a:r>
                      <a:r>
                        <a:rPr sz="900" spc="-35" dirty="0">
                          <a:latin typeface="Calibri"/>
                          <a:cs typeface="Calibri"/>
                        </a:rPr>
                        <a:t> </a:t>
                      </a:r>
                      <a:r>
                        <a:rPr sz="900" dirty="0">
                          <a:latin typeface="Calibri"/>
                          <a:cs typeface="Calibri"/>
                        </a:rPr>
                        <a:t>Braking:</a:t>
                      </a:r>
                      <a:r>
                        <a:rPr sz="900" spc="-30" dirty="0">
                          <a:latin typeface="Calibri"/>
                          <a:cs typeface="Calibri"/>
                        </a:rPr>
                        <a:t> </a:t>
                      </a:r>
                      <a:r>
                        <a:rPr sz="900" b="1" spc="-25" dirty="0">
                          <a:latin typeface="Calibri"/>
                          <a:cs typeface="Calibri"/>
                        </a:rPr>
                        <a:t>NO</a:t>
                      </a:r>
                      <a:endParaRPr sz="900">
                        <a:latin typeface="Calibri"/>
                        <a:cs typeface="Calibri"/>
                      </a:endParaRPr>
                    </a:p>
                    <a:p>
                      <a:pPr marL="64769">
                        <a:lnSpc>
                          <a:spcPct val="100000"/>
                        </a:lnSpc>
                        <a:spcBef>
                          <a:spcPts val="210"/>
                        </a:spcBef>
                      </a:pPr>
                      <a:r>
                        <a:rPr sz="900" dirty="0">
                          <a:latin typeface="Calibri"/>
                          <a:cs typeface="Calibri"/>
                        </a:rPr>
                        <a:t>Poor</a:t>
                      </a:r>
                      <a:r>
                        <a:rPr sz="900" spc="-25" dirty="0">
                          <a:latin typeface="Calibri"/>
                          <a:cs typeface="Calibri"/>
                        </a:rPr>
                        <a:t> </a:t>
                      </a:r>
                      <a:r>
                        <a:rPr sz="900" dirty="0">
                          <a:latin typeface="Calibri"/>
                          <a:cs typeface="Calibri"/>
                        </a:rPr>
                        <a:t>Running:</a:t>
                      </a:r>
                      <a:r>
                        <a:rPr sz="900" spc="-25" dirty="0">
                          <a:latin typeface="Calibri"/>
                          <a:cs typeface="Calibri"/>
                        </a:rPr>
                        <a:t> </a:t>
                      </a:r>
                      <a:r>
                        <a:rPr sz="900" b="1" spc="-25" dirty="0">
                          <a:latin typeface="Calibri"/>
                          <a:cs typeface="Calibri"/>
                        </a:rPr>
                        <a:t>NO</a:t>
                      </a:r>
                      <a:endParaRPr sz="900">
                        <a:latin typeface="Calibri"/>
                        <a:cs typeface="Calibri"/>
                      </a:endParaRPr>
                    </a:p>
                    <a:p>
                      <a:pPr marL="64769">
                        <a:lnSpc>
                          <a:spcPct val="100000"/>
                        </a:lnSpc>
                        <a:spcBef>
                          <a:spcPts val="210"/>
                        </a:spcBef>
                      </a:pPr>
                      <a:r>
                        <a:rPr sz="900" dirty="0">
                          <a:latin typeface="Calibri"/>
                          <a:cs typeface="Calibri"/>
                        </a:rPr>
                        <a:t>SR</a:t>
                      </a:r>
                      <a:r>
                        <a:rPr sz="900" spc="5" dirty="0">
                          <a:latin typeface="Calibri"/>
                          <a:cs typeface="Calibri"/>
                        </a:rPr>
                        <a:t> </a:t>
                      </a:r>
                      <a:r>
                        <a:rPr sz="900" spc="-10" dirty="0">
                          <a:latin typeface="Calibri"/>
                          <a:cs typeface="Calibri"/>
                        </a:rPr>
                        <a:t>Overspeed:</a:t>
                      </a:r>
                      <a:r>
                        <a:rPr sz="900" spc="5" dirty="0">
                          <a:latin typeface="Calibri"/>
                          <a:cs typeface="Calibri"/>
                        </a:rPr>
                        <a:t> </a:t>
                      </a:r>
                      <a:r>
                        <a:rPr sz="900" b="1" spc="-25" dirty="0">
                          <a:latin typeface="Calibri"/>
                          <a:cs typeface="Calibri"/>
                        </a:rPr>
                        <a:t>NO</a:t>
                      </a:r>
                      <a:endParaRPr sz="9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4" y="3048000"/>
          <a:ext cx="5505948" cy="163458"/>
        </p:xfrm>
        <a:graphic>
          <a:graphicData uri="http://schemas.openxmlformats.org/drawingml/2006/table">
            <a:tbl>
              <a:tblPr firstRow="1" bandRow="1">
                <a:tableStyleId>{2D5ABB26-0587-4C30-8999-92F81FD0307C}</a:tableStyleId>
              </a:tblPr>
              <a:tblGrid>
                <a:gridCol w="1379202"/>
                <a:gridCol w="1379202"/>
                <a:gridCol w="1368342"/>
                <a:gridCol w="1379202"/>
              </a:tblGrid>
              <a:tr h="152400">
                <a:tc>
                  <a:txBody>
                    <a:bodyPr/>
                    <a:lstStyle/>
                    <a:p>
                      <a:pPr marL="67945">
                        <a:lnSpc>
                          <a:spcPct val="100000"/>
                        </a:lnSpc>
                        <a:spcBef>
                          <a:spcPts val="509"/>
                        </a:spcBef>
                      </a:pPr>
                      <a:r>
                        <a:rPr sz="800" dirty="0">
                          <a:latin typeface="Calibri"/>
                          <a:cs typeface="Calibri"/>
                        </a:rPr>
                        <a:t>BPT</a:t>
                      </a:r>
                      <a:r>
                        <a:rPr sz="800" spc="-20" dirty="0">
                          <a:latin typeface="Calibri"/>
                          <a:cs typeface="Calibri"/>
                        </a:rPr>
                        <a:t> </a:t>
                      </a:r>
                      <a:r>
                        <a:rPr sz="800" dirty="0">
                          <a:latin typeface="Calibri"/>
                          <a:cs typeface="Calibri"/>
                        </a:rPr>
                        <a:t>@</a:t>
                      </a:r>
                      <a:r>
                        <a:rPr sz="800" spc="-15" dirty="0">
                          <a:latin typeface="Calibri"/>
                          <a:cs typeface="Calibri"/>
                        </a:rPr>
                        <a:t> </a:t>
                      </a:r>
                      <a:r>
                        <a:rPr sz="800" spc="-10" dirty="0">
                          <a:latin typeface="Calibri"/>
                          <a:cs typeface="Calibri"/>
                        </a:rPr>
                        <a:t>9:36:38</a:t>
                      </a:r>
                      <a:r>
                        <a:rPr sz="800" spc="-15" dirty="0">
                          <a:latin typeface="Calibri"/>
                          <a:cs typeface="Calibri"/>
                        </a:rPr>
                        <a:t> </a:t>
                      </a:r>
                      <a:r>
                        <a:rPr sz="800" spc="-35" dirty="0">
                          <a:latin typeface="Calibri"/>
                          <a:cs typeface="Calibri"/>
                        </a:rPr>
                        <a:t>AM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dirty="0">
                          <a:latin typeface="Calibri"/>
                          <a:cs typeface="Calibri"/>
                        </a:rPr>
                        <a:t>SPEED</a:t>
                      </a:r>
                      <a:r>
                        <a:rPr sz="800" spc="-25" dirty="0">
                          <a:latin typeface="Calibri"/>
                          <a:cs typeface="Calibri"/>
                        </a:rPr>
                        <a:t> </a:t>
                      </a:r>
                      <a:r>
                        <a:rPr sz="800" dirty="0">
                          <a:latin typeface="Calibri"/>
                          <a:cs typeface="Calibri"/>
                        </a:rPr>
                        <a:t>DROP:</a:t>
                      </a:r>
                      <a:r>
                        <a:rPr sz="800" spc="-20" dirty="0">
                          <a:latin typeface="Calibri"/>
                          <a:cs typeface="Calibri"/>
                        </a:rPr>
                        <a:t> </a:t>
                      </a:r>
                      <a:r>
                        <a:rPr sz="800" dirty="0">
                          <a:latin typeface="Calibri"/>
                          <a:cs typeface="Calibri"/>
                        </a:rPr>
                        <a:t>48</a:t>
                      </a:r>
                      <a:r>
                        <a:rPr sz="800" spc="-25" dirty="0">
                          <a:latin typeface="Calibri"/>
                          <a:cs typeface="Calibri"/>
                        </a:rPr>
                        <a:t> </a:t>
                      </a:r>
                      <a:r>
                        <a:rPr sz="800" dirty="0">
                          <a:latin typeface="Calibri"/>
                          <a:cs typeface="Calibri"/>
                        </a:rPr>
                        <a:t>-</a:t>
                      </a:r>
                      <a:r>
                        <a:rPr sz="800" spc="-20" dirty="0">
                          <a:latin typeface="Calibri"/>
                          <a:cs typeface="Calibri"/>
                        </a:rPr>
                        <a:t> </a:t>
                      </a:r>
                      <a:r>
                        <a:rPr sz="800" spc="-25" dirty="0">
                          <a:latin typeface="Calibri"/>
                          <a:cs typeface="Calibri"/>
                        </a:rPr>
                        <a:t>34</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dirty="0">
                          <a:latin typeface="Calibri"/>
                          <a:cs typeface="Calibri"/>
                        </a:rPr>
                        <a:t>BFT</a:t>
                      </a:r>
                      <a:r>
                        <a:rPr sz="800" spc="-20" dirty="0">
                          <a:latin typeface="Calibri"/>
                          <a:cs typeface="Calibri"/>
                        </a:rPr>
                        <a:t> </a:t>
                      </a:r>
                      <a:r>
                        <a:rPr sz="800" dirty="0">
                          <a:latin typeface="Calibri"/>
                          <a:cs typeface="Calibri"/>
                        </a:rPr>
                        <a:t>@</a:t>
                      </a:r>
                      <a:r>
                        <a:rPr sz="800" spc="-15" dirty="0">
                          <a:latin typeface="Calibri"/>
                          <a:cs typeface="Calibri"/>
                        </a:rPr>
                        <a:t> </a:t>
                      </a:r>
                      <a:r>
                        <a:rPr sz="800" spc="-10" dirty="0">
                          <a:latin typeface="Calibri"/>
                          <a:cs typeface="Calibri"/>
                        </a:rPr>
                        <a:t>9:33:34</a:t>
                      </a:r>
                      <a:r>
                        <a:rPr sz="800" spc="-20" dirty="0">
                          <a:latin typeface="Calibri"/>
                          <a:cs typeface="Calibri"/>
                        </a:rPr>
                        <a:t> </a:t>
                      </a:r>
                      <a:r>
                        <a:rPr sz="800" spc="-25" dirty="0">
                          <a:latin typeface="Calibri"/>
                          <a:cs typeface="Calibri"/>
                        </a:rPr>
                        <a:t>AM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dirty="0">
                          <a:latin typeface="Calibri"/>
                          <a:cs typeface="Calibri"/>
                        </a:rPr>
                        <a:t>SPEED</a:t>
                      </a:r>
                      <a:r>
                        <a:rPr sz="800" spc="-25" dirty="0">
                          <a:latin typeface="Calibri"/>
                          <a:cs typeface="Calibri"/>
                        </a:rPr>
                        <a:t> </a:t>
                      </a:r>
                      <a:r>
                        <a:rPr sz="800" dirty="0">
                          <a:latin typeface="Calibri"/>
                          <a:cs typeface="Calibri"/>
                        </a:rPr>
                        <a:t>DROP:</a:t>
                      </a:r>
                      <a:r>
                        <a:rPr sz="800" spc="-20" dirty="0">
                          <a:latin typeface="Calibri"/>
                          <a:cs typeface="Calibri"/>
                        </a:rPr>
                        <a:t> </a:t>
                      </a:r>
                      <a:r>
                        <a:rPr sz="800" dirty="0">
                          <a:latin typeface="Calibri"/>
                          <a:cs typeface="Calibri"/>
                        </a:rPr>
                        <a:t>10</a:t>
                      </a:r>
                      <a:r>
                        <a:rPr sz="800" spc="-25" dirty="0">
                          <a:latin typeface="Calibri"/>
                          <a:cs typeface="Calibri"/>
                        </a:rPr>
                        <a:t> </a:t>
                      </a:r>
                      <a:r>
                        <a:rPr sz="800" dirty="0">
                          <a:latin typeface="Calibri"/>
                          <a:cs typeface="Calibri"/>
                        </a:rPr>
                        <a:t>-</a:t>
                      </a:r>
                      <a:r>
                        <a:rPr sz="800" spc="-20" dirty="0">
                          <a:latin typeface="Calibri"/>
                          <a:cs typeface="Calibri"/>
                        </a:rPr>
                        <a:t> </a:t>
                      </a:r>
                      <a:r>
                        <a:rPr sz="800" spc="-50" dirty="0">
                          <a:latin typeface="Calibri"/>
                          <a:cs typeface="Calibri"/>
                        </a:rPr>
                        <a:t>9</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2" y="3275009"/>
            <a:ext cx="3467010"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56" dirty="0">
                <a:latin typeface="Calibri"/>
                <a:cs typeface="Calibri"/>
              </a:rPr>
              <a:t> </a:t>
            </a:r>
            <a:r>
              <a:rPr sz="1000" b="1" dirty="0">
                <a:latin typeface="Calibri"/>
                <a:cs typeface="Calibri"/>
              </a:rPr>
              <a:t>WHILE</a:t>
            </a:r>
            <a:r>
              <a:rPr sz="1000" b="1" spc="-37" dirty="0">
                <a:latin typeface="Calibri"/>
                <a:cs typeface="Calibri"/>
              </a:rPr>
              <a:t> </a:t>
            </a:r>
            <a:r>
              <a:rPr sz="1000" b="1" spc="-7" dirty="0">
                <a:latin typeface="Calibri"/>
                <a:cs typeface="Calibri"/>
              </a:rPr>
              <a:t>APPROACHING</a:t>
            </a:r>
            <a:r>
              <a:rPr sz="1000" b="1" spc="-37" dirty="0">
                <a:latin typeface="Calibri"/>
                <a:cs typeface="Calibri"/>
              </a:rPr>
              <a:t> </a:t>
            </a:r>
            <a:r>
              <a:rPr sz="1000" b="1" spc="-7" dirty="0">
                <a:latin typeface="Calibri"/>
                <a:cs typeface="Calibri"/>
              </a:rPr>
              <a:t>STOP</a:t>
            </a:r>
            <a:r>
              <a:rPr sz="1000" b="1" spc="-34" dirty="0">
                <a:latin typeface="Calibri"/>
                <a:cs typeface="Calibri"/>
              </a:rPr>
              <a:t> </a:t>
            </a:r>
            <a:r>
              <a:rPr sz="1000" b="1" dirty="0">
                <a:latin typeface="Calibri"/>
                <a:cs typeface="Calibri"/>
              </a:rPr>
              <a:t>SIGNAL</a:t>
            </a:r>
            <a:r>
              <a:rPr sz="1000" b="1" spc="-37" dirty="0">
                <a:latin typeface="Calibri"/>
                <a:cs typeface="Calibri"/>
              </a:rPr>
              <a:t> AT</a:t>
            </a:r>
            <a:r>
              <a:rPr sz="1000" b="1" spc="-22" dirty="0">
                <a:latin typeface="Calibri"/>
                <a:cs typeface="Calibri"/>
              </a:rPr>
              <a:t> </a:t>
            </a:r>
            <a:r>
              <a:rPr sz="1000" b="1" spc="-7" dirty="0">
                <a:latin typeface="Calibri"/>
                <a:cs typeface="Calibri"/>
              </a:rPr>
              <a:t>DANGER</a:t>
            </a:r>
            <a:endParaRPr sz="1000">
              <a:latin typeface="Calibri"/>
              <a:cs typeface="Calibri"/>
            </a:endParaRPr>
          </a:p>
        </p:txBody>
      </p:sp>
      <p:graphicFrame>
        <p:nvGraphicFramePr>
          <p:cNvPr id="9" name="object 9"/>
          <p:cNvGraphicFramePr>
            <a:graphicFrameLocks noGrp="1"/>
          </p:cNvGraphicFramePr>
          <p:nvPr/>
        </p:nvGraphicFramePr>
        <p:xfrm>
          <a:off x="532134" y="3453435"/>
          <a:ext cx="5527666" cy="1526810"/>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309506">
                <a:tc>
                  <a:txBody>
                    <a:bodyPr/>
                    <a:lstStyle/>
                    <a:p>
                      <a:pPr marL="67945">
                        <a:lnSpc>
                          <a:spcPct val="100000"/>
                        </a:lnSpc>
                        <a:spcBef>
                          <a:spcPts val="560"/>
                        </a:spcBef>
                      </a:pPr>
                      <a:r>
                        <a:rPr sz="800" spc="-20" dirty="0">
                          <a:latin typeface="Calibri"/>
                          <a:cs typeface="Calibri"/>
                        </a:rPr>
                        <a:t>SGNL</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dirty="0">
                          <a:latin typeface="Calibri"/>
                          <a:cs typeface="Calibri"/>
                        </a:rPr>
                        <a:t>TIME/KM</a:t>
                      </a:r>
                      <a:r>
                        <a:rPr sz="800" spc="-50" dirty="0">
                          <a:latin typeface="Calibri"/>
                          <a:cs typeface="Calibri"/>
                        </a:rPr>
                        <a:t> </a:t>
                      </a:r>
                      <a:r>
                        <a:rPr sz="800" spc="-25" dirty="0">
                          <a:latin typeface="Calibri"/>
                          <a:cs typeface="Calibri"/>
                        </a:rPr>
                        <a:t>NO</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1594">
                        <a:lnSpc>
                          <a:spcPct val="100000"/>
                        </a:lnSpc>
                        <a:spcBef>
                          <a:spcPts val="150"/>
                        </a:spcBef>
                      </a:pPr>
                      <a:r>
                        <a:rPr sz="800" spc="-10" dirty="0">
                          <a:latin typeface="Calibri"/>
                          <a:cs typeface="Calibri"/>
                        </a:rPr>
                        <a:t>1000mtr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71120">
                        <a:lnSpc>
                          <a:spcPct val="100000"/>
                        </a:lnSpc>
                        <a:spcBef>
                          <a:spcPts val="150"/>
                        </a:spcBef>
                      </a:pPr>
                      <a:r>
                        <a:rPr sz="800" spc="-10" dirty="0">
                          <a:latin typeface="Calibri"/>
                          <a:cs typeface="Calibri"/>
                        </a:rPr>
                        <a:t>500mtr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7945">
                        <a:lnSpc>
                          <a:spcPct val="100000"/>
                        </a:lnSpc>
                        <a:spcBef>
                          <a:spcPts val="150"/>
                        </a:spcBef>
                      </a:pPr>
                      <a:r>
                        <a:rPr sz="800" spc="-10" dirty="0">
                          <a:latin typeface="Calibri"/>
                          <a:cs typeface="Calibri"/>
                        </a:rPr>
                        <a:t>100mtr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4769">
                        <a:lnSpc>
                          <a:spcPct val="100000"/>
                        </a:lnSpc>
                        <a:spcBef>
                          <a:spcPts val="150"/>
                        </a:spcBef>
                      </a:pPr>
                      <a:r>
                        <a:rPr sz="800" spc="-10" dirty="0">
                          <a:latin typeface="Calibri"/>
                          <a:cs typeface="Calibri"/>
                        </a:rPr>
                        <a:t>10mtr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800" dirty="0">
                          <a:latin typeface="Calibri"/>
                          <a:cs typeface="Calibri"/>
                        </a:rPr>
                        <a:t>Speed</a:t>
                      </a:r>
                      <a:r>
                        <a:rPr sz="800" spc="-30" dirty="0">
                          <a:latin typeface="Calibri"/>
                          <a:cs typeface="Calibri"/>
                        </a:rPr>
                        <a:t> </a:t>
                      </a:r>
                      <a:r>
                        <a:rPr sz="800" dirty="0">
                          <a:latin typeface="Calibri"/>
                          <a:cs typeface="Calibri"/>
                        </a:rPr>
                        <a:t>at</a:t>
                      </a:r>
                      <a:r>
                        <a:rPr sz="800" spc="-30" dirty="0">
                          <a:latin typeface="Calibri"/>
                          <a:cs typeface="Calibri"/>
                        </a:rPr>
                        <a:t> </a:t>
                      </a:r>
                      <a:r>
                        <a:rPr sz="800" spc="-10" dirty="0">
                          <a:latin typeface="Calibri"/>
                          <a:cs typeface="Calibri"/>
                        </a:rPr>
                        <a:t>Controlling/ Braking</a:t>
                      </a:r>
                      <a:r>
                        <a:rPr sz="800" spc="5" dirty="0">
                          <a:latin typeface="Calibri"/>
                          <a:cs typeface="Calibri"/>
                        </a:rPr>
                        <a:t> </a:t>
                      </a:r>
                      <a:r>
                        <a:rPr sz="800" spc="-10" dirty="0">
                          <a:latin typeface="Calibri"/>
                          <a:cs typeface="Calibri"/>
                        </a:rPr>
                        <a:t>Distance</a:t>
                      </a:r>
                      <a:endParaRPr sz="800">
                        <a:latin typeface="Calibri"/>
                        <a:cs typeface="Calibri"/>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BRAKING</a:t>
                      </a:r>
                      <a:endParaRPr sz="800">
                        <a:latin typeface="Calibri"/>
                        <a:cs typeface="Calibri"/>
                      </a:endParaRPr>
                    </a:p>
                    <a:p>
                      <a:pPr marL="64769">
                        <a:lnSpc>
                          <a:spcPct val="100000"/>
                        </a:lnSpc>
                        <a:spcBef>
                          <a:spcPts val="150"/>
                        </a:spcBef>
                      </a:pPr>
                      <a:r>
                        <a:rPr sz="800" spc="-10" dirty="0">
                          <a:latin typeface="Calibri"/>
                          <a:cs typeface="Calibri"/>
                        </a:rPr>
                        <a:t>Technique</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9:49:04</a:t>
                      </a:r>
                      <a:r>
                        <a:rPr sz="800" spc="-5" dirty="0">
                          <a:latin typeface="Calibri"/>
                          <a:cs typeface="Calibri"/>
                        </a:rPr>
                        <a:t> </a:t>
                      </a:r>
                      <a:r>
                        <a:rPr sz="800" spc="-25" dirty="0">
                          <a:latin typeface="Calibri"/>
                          <a:cs typeface="Calibri"/>
                        </a:rPr>
                        <a:t>AM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Calibri"/>
                          <a:cs typeface="Calibri"/>
                        </a:rPr>
                        <a:t>29</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Calibri"/>
                          <a:cs typeface="Calibri"/>
                        </a:rPr>
                        <a:t>30</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Calibri"/>
                          <a:cs typeface="Calibri"/>
                        </a:rPr>
                        <a:t>13</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Calibri"/>
                          <a:cs typeface="Calibri"/>
                        </a:rPr>
                        <a:t>4</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dirty="0">
                          <a:latin typeface="Calibri"/>
                          <a:cs typeface="Calibri"/>
                        </a:rPr>
                        <a:t>67kmph</a:t>
                      </a:r>
                      <a:r>
                        <a:rPr sz="800" spc="-25"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2.015</a:t>
                      </a:r>
                      <a:r>
                        <a:rPr sz="800" spc="-25" dirty="0">
                          <a:latin typeface="Calibri"/>
                          <a:cs typeface="Calibri"/>
                        </a:rPr>
                        <a:t> km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Smooth</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9:56:27</a:t>
                      </a:r>
                      <a:r>
                        <a:rPr sz="800" spc="-5" dirty="0">
                          <a:latin typeface="Calibri"/>
                          <a:cs typeface="Calibri"/>
                        </a:rPr>
                        <a:t> </a:t>
                      </a:r>
                      <a:r>
                        <a:rPr sz="800" spc="-25" dirty="0">
                          <a:latin typeface="Calibri"/>
                          <a:cs typeface="Calibri"/>
                        </a:rPr>
                        <a:t>AM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Calibri"/>
                          <a:cs typeface="Calibri"/>
                        </a:rPr>
                        <a:t>25</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Calibri"/>
                          <a:cs typeface="Calibri"/>
                        </a:rPr>
                        <a:t>11</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50" dirty="0">
                          <a:latin typeface="Calibri"/>
                          <a:cs typeface="Calibri"/>
                        </a:rPr>
                        <a:t>8</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Calibri"/>
                          <a:cs typeface="Calibri"/>
                        </a:rPr>
                        <a:t>6</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13kmph</a:t>
                      </a:r>
                      <a:r>
                        <a:rPr sz="800" spc="-25"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0.441</a:t>
                      </a:r>
                      <a:r>
                        <a:rPr sz="800" spc="-25" dirty="0">
                          <a:latin typeface="Calibri"/>
                          <a:cs typeface="Calibri"/>
                        </a:rPr>
                        <a:t> km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Smooth</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12:24:47 </a:t>
                      </a:r>
                      <a:r>
                        <a:rPr sz="800" spc="-25" dirty="0">
                          <a:latin typeface="Calibri"/>
                          <a:cs typeface="Calibri"/>
                        </a:rPr>
                        <a:t>PM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Calibri"/>
                          <a:cs typeface="Calibri"/>
                        </a:rPr>
                        <a:t>24</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Calibri"/>
                          <a:cs typeface="Calibri"/>
                        </a:rPr>
                        <a:t>20</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Calibri"/>
                          <a:cs typeface="Calibri"/>
                        </a:rPr>
                        <a:t>14</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50" dirty="0">
                          <a:latin typeface="Calibri"/>
                          <a:cs typeface="Calibri"/>
                        </a:rPr>
                        <a:t>6</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dirty="0">
                          <a:latin typeface="Calibri"/>
                          <a:cs typeface="Calibri"/>
                        </a:rPr>
                        <a:t>31kmph</a:t>
                      </a:r>
                      <a:r>
                        <a:rPr sz="800" spc="-25"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2.748</a:t>
                      </a:r>
                      <a:r>
                        <a:rPr sz="800" spc="-25" dirty="0">
                          <a:latin typeface="Calibri"/>
                          <a:cs typeface="Calibri"/>
                        </a:rPr>
                        <a:t> km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Smooth</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Calibri"/>
                          <a:cs typeface="Calibri"/>
                        </a:rPr>
                        <a:t>12:40:07 </a:t>
                      </a:r>
                      <a:r>
                        <a:rPr sz="800" spc="-25" dirty="0">
                          <a:latin typeface="Calibri"/>
                          <a:cs typeface="Calibri"/>
                        </a:rPr>
                        <a:t>PM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Calibri"/>
                          <a:cs typeface="Calibri"/>
                        </a:rPr>
                        <a:t>18</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Calibri"/>
                          <a:cs typeface="Calibri"/>
                        </a:rPr>
                        <a:t>23</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Calibri"/>
                          <a:cs typeface="Calibri"/>
                        </a:rPr>
                        <a:t>21</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5" dirty="0">
                          <a:latin typeface="Calibri"/>
                          <a:cs typeface="Calibri"/>
                        </a:rPr>
                        <a:t>12</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dirty="0">
                          <a:latin typeface="Calibri"/>
                          <a:cs typeface="Calibri"/>
                        </a:rPr>
                        <a:t>18kmph</a:t>
                      </a:r>
                      <a:r>
                        <a:rPr sz="800" spc="-25"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0.971</a:t>
                      </a:r>
                      <a:r>
                        <a:rPr sz="800" spc="-25" dirty="0">
                          <a:latin typeface="Calibri"/>
                          <a:cs typeface="Calibri"/>
                        </a:rPr>
                        <a:t> km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0" dirty="0">
                          <a:latin typeface="Calibri"/>
                          <a:cs typeface="Calibri"/>
                        </a:rPr>
                        <a:t>Late</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12:43:01 </a:t>
                      </a:r>
                      <a:r>
                        <a:rPr sz="800" spc="-25" dirty="0">
                          <a:latin typeface="Calibri"/>
                          <a:cs typeface="Calibri"/>
                        </a:rPr>
                        <a:t>PM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Calibri"/>
                          <a:cs typeface="Calibri"/>
                        </a:rPr>
                        <a:t>22</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Calibri"/>
                          <a:cs typeface="Calibri"/>
                        </a:rPr>
                        <a:t>21</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Calibri"/>
                          <a:cs typeface="Calibri"/>
                        </a:rPr>
                        <a:t>14</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25" dirty="0">
                          <a:latin typeface="Calibri"/>
                          <a:cs typeface="Calibri"/>
                        </a:rPr>
                        <a:t>10</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dirty="0">
                          <a:latin typeface="Calibri"/>
                          <a:cs typeface="Calibri"/>
                        </a:rPr>
                        <a:t>9kmph</a:t>
                      </a:r>
                      <a:r>
                        <a:rPr sz="800" spc="-20" dirty="0">
                          <a:latin typeface="Calibri"/>
                          <a:cs typeface="Calibri"/>
                        </a:rPr>
                        <a:t> </a:t>
                      </a:r>
                      <a:r>
                        <a:rPr sz="800" dirty="0">
                          <a:latin typeface="Calibri"/>
                          <a:cs typeface="Calibri"/>
                        </a:rPr>
                        <a:t>/</a:t>
                      </a:r>
                      <a:r>
                        <a:rPr sz="800" spc="-20" dirty="0">
                          <a:latin typeface="Calibri"/>
                          <a:cs typeface="Calibri"/>
                        </a:rPr>
                        <a:t> </a:t>
                      </a:r>
                      <a:r>
                        <a:rPr sz="800" spc="-10" dirty="0">
                          <a:latin typeface="Calibri"/>
                          <a:cs typeface="Calibri"/>
                        </a:rPr>
                        <a:t>0.307</a:t>
                      </a:r>
                      <a:r>
                        <a:rPr sz="800" spc="-20" dirty="0">
                          <a:latin typeface="Calibri"/>
                          <a:cs typeface="Calibri"/>
                        </a:rPr>
                        <a:t> </a:t>
                      </a:r>
                      <a:r>
                        <a:rPr sz="800" spc="-25" dirty="0">
                          <a:latin typeface="Calibri"/>
                          <a:cs typeface="Calibri"/>
                        </a:rPr>
                        <a:t>km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Smooth</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1:04:15</a:t>
                      </a:r>
                      <a:r>
                        <a:rPr sz="800" spc="-5" dirty="0">
                          <a:latin typeface="Calibri"/>
                          <a:cs typeface="Calibri"/>
                        </a:rPr>
                        <a:t> </a:t>
                      </a:r>
                      <a:r>
                        <a:rPr sz="800" spc="-25" dirty="0">
                          <a:latin typeface="Calibri"/>
                          <a:cs typeface="Calibri"/>
                        </a:rPr>
                        <a:t>PM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50" dirty="0">
                          <a:latin typeface="Calibri"/>
                          <a:cs typeface="Calibri"/>
                        </a:rPr>
                        <a:t>9</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50" dirty="0">
                          <a:latin typeface="Calibri"/>
                          <a:cs typeface="Calibri"/>
                        </a:rPr>
                        <a:t>8</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50" dirty="0">
                          <a:latin typeface="Calibri"/>
                          <a:cs typeface="Calibri"/>
                        </a:rPr>
                        <a:t>9</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Calibri"/>
                          <a:cs typeface="Calibri"/>
                        </a:rPr>
                        <a:t>6</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18kmph</a:t>
                      </a:r>
                      <a:r>
                        <a:rPr sz="800" spc="-25"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1.762</a:t>
                      </a:r>
                      <a:r>
                        <a:rPr sz="800" spc="-25" dirty="0">
                          <a:latin typeface="Calibri"/>
                          <a:cs typeface="Calibri"/>
                        </a:rPr>
                        <a:t> km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Smooth</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1955095" y="5077066"/>
            <a:ext cx="2718765"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26" dirty="0">
                <a:latin typeface="Calibri"/>
                <a:cs typeface="Calibri"/>
              </a:rPr>
              <a:t> </a:t>
            </a:r>
            <a:r>
              <a:rPr sz="1000" b="1" spc="-7" dirty="0">
                <a:latin typeface="Calibri"/>
                <a:cs typeface="Calibri"/>
              </a:rPr>
              <a:t>RESTRICTIONS</a:t>
            </a:r>
            <a:r>
              <a:rPr sz="1000" b="1" spc="-26" dirty="0">
                <a:latin typeface="Calibri"/>
                <a:cs typeface="Calibri"/>
              </a:rPr>
              <a:t> </a:t>
            </a:r>
            <a:r>
              <a:rPr sz="1000" b="1" spc="-7" dirty="0">
                <a:latin typeface="Calibri"/>
                <a:cs typeface="Calibri"/>
              </a:rPr>
              <a:t>OBSERVED</a:t>
            </a:r>
            <a:r>
              <a:rPr sz="1000" b="1" spc="-26" dirty="0">
                <a:latin typeface="Calibri"/>
                <a:cs typeface="Calibri"/>
              </a:rPr>
              <a:t> </a:t>
            </a:r>
            <a:r>
              <a:rPr sz="1000" b="1" dirty="0">
                <a:latin typeface="Calibri"/>
                <a:cs typeface="Calibri"/>
              </a:rPr>
              <a:t>BY</a:t>
            </a:r>
            <a:r>
              <a:rPr sz="1000" b="1" spc="-26" dirty="0">
                <a:latin typeface="Calibri"/>
                <a:cs typeface="Calibri"/>
              </a:rPr>
              <a:t> </a:t>
            </a:r>
            <a:r>
              <a:rPr sz="1000" b="1" dirty="0">
                <a:latin typeface="Calibri"/>
                <a:cs typeface="Calibri"/>
              </a:rPr>
              <a:t>THE</a:t>
            </a:r>
            <a:r>
              <a:rPr sz="1000" b="1" spc="-26" dirty="0">
                <a:latin typeface="Calibri"/>
                <a:cs typeface="Calibri"/>
              </a:rPr>
              <a:t> </a:t>
            </a:r>
            <a:r>
              <a:rPr sz="1000" b="1" spc="-19" dirty="0">
                <a:latin typeface="Calibri"/>
                <a:cs typeface="Calibri"/>
              </a:rPr>
              <a:t>LP</a:t>
            </a:r>
            <a:endParaRPr sz="1000">
              <a:latin typeface="Calibri"/>
              <a:cs typeface="Calibri"/>
            </a:endParaRPr>
          </a:p>
        </p:txBody>
      </p:sp>
      <p:graphicFrame>
        <p:nvGraphicFramePr>
          <p:cNvPr id="11" name="object 11"/>
          <p:cNvGraphicFramePr>
            <a:graphicFrameLocks noGrp="1"/>
          </p:cNvGraphicFramePr>
          <p:nvPr/>
        </p:nvGraphicFramePr>
        <p:xfrm>
          <a:off x="532134" y="5302326"/>
          <a:ext cx="5560247" cy="784123"/>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309099">
                <a:tc>
                  <a:txBody>
                    <a:bodyPr/>
                    <a:lstStyle/>
                    <a:p>
                      <a:pPr marL="67945">
                        <a:lnSpc>
                          <a:spcPct val="100000"/>
                        </a:lnSpc>
                        <a:spcBef>
                          <a:spcPts val="509"/>
                        </a:spcBef>
                      </a:pPr>
                      <a:r>
                        <a:rPr sz="800" spc="-10" dirty="0">
                          <a:latin typeface="Calibri"/>
                          <a:cs typeface="Calibri"/>
                        </a:rPr>
                        <a:t>Section</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359"/>
                        </a:spcBef>
                      </a:pPr>
                      <a:r>
                        <a:rPr sz="800" dirty="0">
                          <a:latin typeface="Calibri"/>
                          <a:cs typeface="Calibri"/>
                        </a:rPr>
                        <a:t>SR</a:t>
                      </a:r>
                      <a:r>
                        <a:rPr sz="800" spc="-10" dirty="0">
                          <a:latin typeface="Calibri"/>
                          <a:cs typeface="Calibri"/>
                        </a:rPr>
                        <a:t> Specified Speed</a:t>
                      </a:r>
                      <a:endParaRPr sz="800">
                        <a:latin typeface="Calibri"/>
                        <a:cs typeface="Calibri"/>
                      </a:endParaRPr>
                    </a:p>
                  </a:txBody>
                  <a:tcPr marL="0" marR="0" marT="293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0" dirty="0">
                          <a:latin typeface="Calibri"/>
                          <a:cs typeface="Calibri"/>
                        </a:rPr>
                        <a:t>START FROM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dirty="0">
                          <a:latin typeface="Calibri"/>
                          <a:cs typeface="Calibri"/>
                        </a:rPr>
                        <a:t>END</a:t>
                      </a:r>
                      <a:r>
                        <a:rPr sz="800" spc="-25" dirty="0">
                          <a:latin typeface="Calibri"/>
                          <a:cs typeface="Calibri"/>
                        </a:rPr>
                        <a:t> AT</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359"/>
                        </a:spcBef>
                      </a:pPr>
                      <a:r>
                        <a:rPr sz="800" spc="-10" dirty="0">
                          <a:latin typeface="Calibri"/>
                          <a:cs typeface="Calibri"/>
                        </a:rPr>
                        <a:t>AVG</a:t>
                      </a:r>
                      <a:r>
                        <a:rPr sz="800" spc="-45" dirty="0">
                          <a:latin typeface="Calibri"/>
                          <a:cs typeface="Calibri"/>
                        </a:rPr>
                        <a:t> </a:t>
                      </a:r>
                      <a:r>
                        <a:rPr sz="800" spc="-10" dirty="0">
                          <a:latin typeface="Calibri"/>
                          <a:cs typeface="Calibri"/>
                        </a:rPr>
                        <a:t>Speed Observed</a:t>
                      </a:r>
                      <a:endParaRPr sz="800">
                        <a:latin typeface="Calibri"/>
                        <a:cs typeface="Calibri"/>
                      </a:endParaRPr>
                    </a:p>
                  </a:txBody>
                  <a:tcPr marL="0" marR="0" marT="293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359"/>
                        </a:spcBef>
                      </a:pPr>
                      <a:r>
                        <a:rPr sz="800" spc="-10" dirty="0">
                          <a:latin typeface="Calibri"/>
                          <a:cs typeface="Calibri"/>
                        </a:rPr>
                        <a:t>Distance </a:t>
                      </a:r>
                      <a:r>
                        <a:rPr sz="800" spc="-25" dirty="0">
                          <a:latin typeface="Calibri"/>
                          <a:cs typeface="Calibri"/>
                        </a:rPr>
                        <a:t>Travelled</a:t>
                      </a:r>
                      <a:endParaRPr sz="800">
                        <a:latin typeface="Calibri"/>
                        <a:cs typeface="Calibri"/>
                      </a:endParaRPr>
                    </a:p>
                  </a:txBody>
                  <a:tcPr marL="0" marR="0" marT="293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6228" y="581646"/>
            <a:ext cx="5760068" cy="2606580"/>
          </a:xfrm>
          <a:prstGeom prst="rect">
            <a:avLst/>
          </a:prstGeom>
        </p:spPr>
        <p:txBody>
          <a:bodyPr vert="horz" wrap="square" lIns="0" tIns="26131" rIns="0" bIns="0" rtlCol="0">
            <a:spAutoFit/>
          </a:bodyPr>
          <a:lstStyle/>
          <a:p>
            <a:pPr marL="9502" marR="224251">
              <a:lnSpc>
                <a:spcPts val="1519"/>
              </a:lnSpc>
              <a:spcBef>
                <a:spcPts val="206"/>
              </a:spcBef>
              <a:tabLst>
                <a:tab pos="1093221" algn="l"/>
              </a:tabLst>
            </a:pPr>
            <a:r>
              <a:rPr sz="1300" dirty="0">
                <a:latin typeface="Arial MT"/>
                <a:cs typeface="Arial MT"/>
              </a:rPr>
              <a:t>Speed</a:t>
            </a:r>
            <a:r>
              <a:rPr sz="1300" spc="150" dirty="0">
                <a:latin typeface="Arial MT"/>
                <a:cs typeface="Arial MT"/>
              </a:rPr>
              <a:t> </a:t>
            </a:r>
            <a:r>
              <a:rPr sz="1300" spc="49" dirty="0">
                <a:latin typeface="Arial MT"/>
                <a:cs typeface="Arial MT"/>
              </a:rPr>
              <a:t>graph</a:t>
            </a:r>
            <a:r>
              <a:rPr sz="1300" spc="161" dirty="0">
                <a:latin typeface="Arial MT"/>
                <a:cs typeface="Arial MT"/>
              </a:rPr>
              <a:t> </a:t>
            </a:r>
            <a:r>
              <a:rPr sz="1300" dirty="0">
                <a:latin typeface="Arial MT"/>
                <a:cs typeface="Arial MT"/>
              </a:rPr>
              <a:t>analysis</a:t>
            </a:r>
            <a:r>
              <a:rPr sz="1300" spc="161" dirty="0">
                <a:latin typeface="Arial MT"/>
                <a:cs typeface="Arial MT"/>
              </a:rPr>
              <a:t> </a:t>
            </a:r>
            <a:r>
              <a:rPr sz="1300" spc="108" dirty="0">
                <a:latin typeface="Arial MT"/>
                <a:cs typeface="Arial MT"/>
              </a:rPr>
              <a:t>of</a:t>
            </a:r>
            <a:r>
              <a:rPr sz="1300" spc="161" dirty="0">
                <a:latin typeface="Arial MT"/>
                <a:cs typeface="Arial MT"/>
              </a:rPr>
              <a:t> </a:t>
            </a:r>
            <a:r>
              <a:rPr sz="1300" spc="82" dirty="0">
                <a:latin typeface="Arial MT"/>
                <a:cs typeface="Arial MT"/>
              </a:rPr>
              <a:t>train</a:t>
            </a:r>
            <a:r>
              <a:rPr sz="1300" spc="161" dirty="0">
                <a:latin typeface="Arial MT"/>
                <a:cs typeface="Arial MT"/>
              </a:rPr>
              <a:t> </a:t>
            </a:r>
            <a:r>
              <a:rPr sz="1300" dirty="0">
                <a:latin typeface="Arial MT"/>
                <a:cs typeface="Arial MT"/>
              </a:rPr>
              <a:t>no.FN-</a:t>
            </a:r>
            <a:r>
              <a:rPr sz="1300" spc="-30" dirty="0">
                <a:latin typeface="Arial MT"/>
                <a:cs typeface="Arial MT"/>
              </a:rPr>
              <a:t>SSB</a:t>
            </a:r>
            <a:r>
              <a:rPr sz="1300" spc="161" dirty="0">
                <a:latin typeface="Arial MT"/>
                <a:cs typeface="Arial MT"/>
              </a:rPr>
              <a:t> </a:t>
            </a:r>
            <a:r>
              <a:rPr sz="1300" dirty="0">
                <a:latin typeface="Arial MT"/>
                <a:cs typeface="Arial MT"/>
              </a:rPr>
              <a:t>load</a:t>
            </a:r>
            <a:r>
              <a:rPr sz="1300" spc="161" dirty="0">
                <a:latin typeface="Arial MT"/>
                <a:cs typeface="Arial MT"/>
              </a:rPr>
              <a:t> </a:t>
            </a:r>
            <a:r>
              <a:rPr sz="1300" dirty="0">
                <a:latin typeface="Arial MT"/>
                <a:cs typeface="Arial MT"/>
              </a:rPr>
              <a:t>and</a:t>
            </a:r>
            <a:r>
              <a:rPr sz="1300" spc="161" dirty="0">
                <a:latin typeface="Arial MT"/>
                <a:cs typeface="Arial MT"/>
              </a:rPr>
              <a:t> </a:t>
            </a:r>
            <a:r>
              <a:rPr sz="1300" spc="49" dirty="0">
                <a:latin typeface="Arial MT"/>
                <a:cs typeface="Arial MT"/>
              </a:rPr>
              <a:t>loco</a:t>
            </a:r>
            <a:r>
              <a:rPr sz="1300" spc="161" dirty="0">
                <a:latin typeface="Arial MT"/>
                <a:cs typeface="Arial MT"/>
              </a:rPr>
              <a:t> </a:t>
            </a:r>
            <a:r>
              <a:rPr sz="1300" spc="-19" dirty="0">
                <a:latin typeface="Arial MT"/>
                <a:cs typeface="Arial MT"/>
              </a:rPr>
              <a:t>no. </a:t>
            </a:r>
            <a:r>
              <a:rPr sz="1300" spc="75" dirty="0">
                <a:latin typeface="Arial MT"/>
                <a:cs typeface="Arial MT"/>
              </a:rPr>
              <a:t>28726/VTA</a:t>
            </a:r>
            <a:r>
              <a:rPr sz="1300" dirty="0">
                <a:latin typeface="Arial MT"/>
                <a:cs typeface="Arial MT"/>
              </a:rPr>
              <a:t>	</a:t>
            </a:r>
            <a:r>
              <a:rPr sz="1300" spc="75" dirty="0">
                <a:latin typeface="Arial MT"/>
                <a:cs typeface="Arial MT"/>
              </a:rPr>
              <a:t>between</a:t>
            </a:r>
            <a:r>
              <a:rPr sz="1300" spc="127" dirty="0">
                <a:latin typeface="Arial MT"/>
                <a:cs typeface="Arial MT"/>
              </a:rPr>
              <a:t> </a:t>
            </a:r>
            <a:r>
              <a:rPr sz="1300" spc="-19" dirty="0">
                <a:latin typeface="Arial MT"/>
                <a:cs typeface="Arial MT"/>
              </a:rPr>
              <a:t>FN-</a:t>
            </a:r>
            <a:r>
              <a:rPr sz="1300" spc="-30" dirty="0">
                <a:latin typeface="Arial MT"/>
                <a:cs typeface="Arial MT"/>
              </a:rPr>
              <a:t>SSB</a:t>
            </a:r>
            <a:r>
              <a:rPr sz="1300" spc="131" dirty="0">
                <a:latin typeface="Arial MT"/>
                <a:cs typeface="Arial MT"/>
              </a:rPr>
              <a:t> </a:t>
            </a:r>
            <a:r>
              <a:rPr sz="1300" dirty="0">
                <a:latin typeface="Arial MT"/>
                <a:cs typeface="Arial MT"/>
              </a:rPr>
              <a:t>and</a:t>
            </a:r>
            <a:r>
              <a:rPr sz="1300" spc="127" dirty="0">
                <a:latin typeface="Arial MT"/>
                <a:cs typeface="Arial MT"/>
              </a:rPr>
              <a:t> </a:t>
            </a:r>
            <a:r>
              <a:rPr sz="1300" spc="56" dirty="0">
                <a:latin typeface="Arial MT"/>
                <a:cs typeface="Arial MT"/>
              </a:rPr>
              <a:t>observation</a:t>
            </a:r>
            <a:r>
              <a:rPr sz="1300" spc="131" dirty="0">
                <a:latin typeface="Arial MT"/>
                <a:cs typeface="Arial MT"/>
              </a:rPr>
              <a:t> </a:t>
            </a:r>
            <a:r>
              <a:rPr sz="1300" spc="64" dirty="0">
                <a:latin typeface="Arial MT"/>
                <a:cs typeface="Arial MT"/>
              </a:rPr>
              <a:t>following </a:t>
            </a:r>
            <a:r>
              <a:rPr sz="1300" spc="49" dirty="0">
                <a:latin typeface="Arial MT"/>
                <a:cs typeface="Arial MT"/>
              </a:rPr>
              <a:t>points.</a:t>
            </a:r>
            <a:endParaRPr sz="1300">
              <a:latin typeface="Arial MT"/>
              <a:cs typeface="Arial MT"/>
            </a:endParaRPr>
          </a:p>
          <a:p>
            <a:pPr>
              <a:spcBef>
                <a:spcPts val="1365"/>
              </a:spcBef>
            </a:pPr>
            <a:endParaRPr sz="1300">
              <a:latin typeface="Arial MT"/>
              <a:cs typeface="Arial MT"/>
            </a:endParaRPr>
          </a:p>
          <a:p>
            <a:pPr marL="211423" indent="-201920">
              <a:lnSpc>
                <a:spcPts val="1567"/>
              </a:lnSpc>
              <a:buAutoNum type="arabicPeriod"/>
              <a:tabLst>
                <a:tab pos="211423" algn="l"/>
              </a:tabLst>
            </a:pPr>
            <a:r>
              <a:rPr sz="1300" spc="64" dirty="0">
                <a:latin typeface="Arial MT"/>
                <a:cs typeface="Arial MT"/>
              </a:rPr>
              <a:t>late</a:t>
            </a:r>
            <a:r>
              <a:rPr sz="1300" spc="165" dirty="0">
                <a:latin typeface="Arial MT"/>
                <a:cs typeface="Arial MT"/>
              </a:rPr>
              <a:t> </a:t>
            </a:r>
            <a:r>
              <a:rPr sz="1300" spc="64" dirty="0">
                <a:latin typeface="Arial MT"/>
                <a:cs typeface="Arial MT"/>
              </a:rPr>
              <a:t>concontrolling</a:t>
            </a:r>
            <a:r>
              <a:rPr sz="1300" spc="168" dirty="0">
                <a:latin typeface="Arial MT"/>
                <a:cs typeface="Arial MT"/>
              </a:rPr>
              <a:t> </a:t>
            </a:r>
            <a:r>
              <a:rPr sz="1300" spc="79" dirty="0">
                <a:latin typeface="Arial MT"/>
                <a:cs typeface="Arial MT"/>
              </a:rPr>
              <a:t>=01(</a:t>
            </a:r>
            <a:r>
              <a:rPr sz="1300" spc="165" dirty="0">
                <a:latin typeface="Arial MT"/>
                <a:cs typeface="Arial MT"/>
              </a:rPr>
              <a:t> </a:t>
            </a:r>
            <a:r>
              <a:rPr sz="1300" spc="108" dirty="0">
                <a:latin typeface="Arial MT"/>
                <a:cs typeface="Arial MT"/>
              </a:rPr>
              <a:t>but</a:t>
            </a:r>
            <a:r>
              <a:rPr sz="1300" spc="168" dirty="0">
                <a:latin typeface="Arial MT"/>
                <a:cs typeface="Arial MT"/>
              </a:rPr>
              <a:t> </a:t>
            </a:r>
            <a:r>
              <a:rPr sz="1300" dirty="0">
                <a:latin typeface="Arial MT"/>
                <a:cs typeface="Arial MT"/>
              </a:rPr>
              <a:t>speed</a:t>
            </a:r>
            <a:r>
              <a:rPr sz="1300" spc="168" dirty="0">
                <a:latin typeface="Arial MT"/>
                <a:cs typeface="Arial MT"/>
              </a:rPr>
              <a:t> </a:t>
            </a:r>
            <a:r>
              <a:rPr sz="1300" dirty="0">
                <a:latin typeface="Arial MT"/>
                <a:cs typeface="Arial MT"/>
              </a:rPr>
              <a:t>less</a:t>
            </a:r>
            <a:r>
              <a:rPr sz="1300" spc="165" dirty="0">
                <a:latin typeface="Arial MT"/>
                <a:cs typeface="Arial MT"/>
              </a:rPr>
              <a:t> </a:t>
            </a:r>
            <a:r>
              <a:rPr sz="1300" spc="82" dirty="0">
                <a:latin typeface="Arial MT"/>
                <a:cs typeface="Arial MT"/>
              </a:rPr>
              <a:t>than</a:t>
            </a:r>
            <a:r>
              <a:rPr sz="1300" spc="168" dirty="0">
                <a:latin typeface="Arial MT"/>
                <a:cs typeface="Arial MT"/>
              </a:rPr>
              <a:t> </a:t>
            </a:r>
            <a:r>
              <a:rPr sz="1300" spc="161" dirty="0">
                <a:latin typeface="Arial MT"/>
                <a:cs typeface="Arial MT"/>
              </a:rPr>
              <a:t>50</a:t>
            </a:r>
            <a:r>
              <a:rPr sz="1300" spc="165" dirty="0">
                <a:latin typeface="Arial MT"/>
                <a:cs typeface="Arial MT"/>
              </a:rPr>
              <a:t> </a:t>
            </a:r>
            <a:r>
              <a:rPr sz="1300" spc="34" dirty="0">
                <a:latin typeface="Arial MT"/>
                <a:cs typeface="Arial MT"/>
              </a:rPr>
              <a:t>kmph)</a:t>
            </a:r>
            <a:endParaRPr sz="1300">
              <a:latin typeface="Arial MT"/>
              <a:cs typeface="Arial MT"/>
            </a:endParaRPr>
          </a:p>
          <a:p>
            <a:pPr marL="229952" indent="-220450">
              <a:lnSpc>
                <a:spcPts val="1519"/>
              </a:lnSpc>
              <a:buAutoNum type="arabicPeriod"/>
              <a:tabLst>
                <a:tab pos="229952" algn="l"/>
              </a:tabLst>
            </a:pPr>
            <a:r>
              <a:rPr sz="1300" spc="49" dirty="0">
                <a:latin typeface="Arial MT"/>
                <a:cs typeface="Arial MT"/>
              </a:rPr>
              <a:t>over</a:t>
            </a:r>
            <a:r>
              <a:rPr sz="1300" spc="138" dirty="0">
                <a:latin typeface="Arial MT"/>
                <a:cs typeface="Arial MT"/>
              </a:rPr>
              <a:t> </a:t>
            </a:r>
            <a:r>
              <a:rPr sz="1300" spc="-7" dirty="0">
                <a:latin typeface="Arial MT"/>
                <a:cs typeface="Arial MT"/>
              </a:rPr>
              <a:t>speed=NO</a:t>
            </a:r>
            <a:endParaRPr sz="1300">
              <a:latin typeface="Arial MT"/>
              <a:cs typeface="Arial MT"/>
            </a:endParaRPr>
          </a:p>
          <a:p>
            <a:pPr marL="9502" marR="3801" indent="284589">
              <a:lnSpc>
                <a:spcPts val="1519"/>
              </a:lnSpc>
              <a:spcBef>
                <a:spcPts val="82"/>
              </a:spcBef>
              <a:buAutoNum type="arabicPeriod"/>
              <a:tabLst>
                <a:tab pos="294091" algn="l"/>
              </a:tabLst>
            </a:pPr>
            <a:r>
              <a:rPr sz="1300" spc="52" dirty="0">
                <a:latin typeface="Arial MT"/>
                <a:cs typeface="Arial MT"/>
              </a:rPr>
              <a:t>improper</a:t>
            </a:r>
            <a:r>
              <a:rPr sz="1300" spc="112" dirty="0">
                <a:latin typeface="Arial MT"/>
                <a:cs typeface="Arial MT"/>
              </a:rPr>
              <a:t> </a:t>
            </a:r>
            <a:r>
              <a:rPr sz="1300" spc="-7" dirty="0">
                <a:latin typeface="Arial MT"/>
                <a:cs typeface="Arial MT"/>
              </a:rPr>
              <a:t>BPT=Yes</a:t>
            </a:r>
            <a:r>
              <a:rPr sz="1300" spc="112" dirty="0">
                <a:latin typeface="Arial MT"/>
                <a:cs typeface="Arial MT"/>
              </a:rPr>
              <a:t> </a:t>
            </a:r>
            <a:r>
              <a:rPr sz="1300" spc="52" dirty="0">
                <a:latin typeface="Arial MT"/>
                <a:cs typeface="Arial MT"/>
              </a:rPr>
              <a:t>(loco</a:t>
            </a:r>
            <a:r>
              <a:rPr sz="1300" spc="112" dirty="0">
                <a:latin typeface="Arial MT"/>
                <a:cs typeface="Arial MT"/>
              </a:rPr>
              <a:t> </a:t>
            </a:r>
            <a:r>
              <a:rPr sz="1300" spc="75" dirty="0">
                <a:latin typeface="Arial MT"/>
                <a:cs typeface="Arial MT"/>
              </a:rPr>
              <a:t>pilot</a:t>
            </a:r>
            <a:r>
              <a:rPr sz="1300" spc="112" dirty="0">
                <a:latin typeface="Arial MT"/>
                <a:cs typeface="Arial MT"/>
              </a:rPr>
              <a:t> </a:t>
            </a:r>
            <a:r>
              <a:rPr sz="1300" dirty="0">
                <a:latin typeface="Arial MT"/>
                <a:cs typeface="Arial MT"/>
              </a:rPr>
              <a:t>has</a:t>
            </a:r>
            <a:r>
              <a:rPr sz="1300" spc="112" dirty="0">
                <a:latin typeface="Arial MT"/>
                <a:cs typeface="Arial MT"/>
              </a:rPr>
              <a:t> </a:t>
            </a:r>
            <a:r>
              <a:rPr sz="1300" spc="60" dirty="0">
                <a:latin typeface="Arial MT"/>
                <a:cs typeface="Arial MT"/>
              </a:rPr>
              <a:t>connected</a:t>
            </a:r>
            <a:r>
              <a:rPr sz="1300" spc="112" dirty="0">
                <a:latin typeface="Arial MT"/>
                <a:cs typeface="Arial MT"/>
              </a:rPr>
              <a:t> </a:t>
            </a:r>
            <a:r>
              <a:rPr sz="1300" spc="-7" dirty="0">
                <a:latin typeface="Arial MT"/>
                <a:cs typeface="Arial MT"/>
              </a:rPr>
              <a:t>BPT</a:t>
            </a:r>
            <a:r>
              <a:rPr sz="1300" spc="112" dirty="0">
                <a:latin typeface="Arial MT"/>
                <a:cs typeface="Arial MT"/>
              </a:rPr>
              <a:t> </a:t>
            </a:r>
            <a:r>
              <a:rPr sz="1300" spc="108" dirty="0">
                <a:latin typeface="Arial MT"/>
                <a:cs typeface="Arial MT"/>
              </a:rPr>
              <a:t>but</a:t>
            </a:r>
            <a:r>
              <a:rPr sz="1300" spc="112" dirty="0">
                <a:latin typeface="Arial MT"/>
                <a:cs typeface="Arial MT"/>
              </a:rPr>
              <a:t> </a:t>
            </a:r>
            <a:r>
              <a:rPr sz="1300" spc="75" dirty="0">
                <a:latin typeface="Arial MT"/>
                <a:cs typeface="Arial MT"/>
              </a:rPr>
              <a:t>the </a:t>
            </a:r>
            <a:r>
              <a:rPr sz="1300" dirty="0">
                <a:latin typeface="Arial MT"/>
                <a:cs typeface="Arial MT"/>
              </a:rPr>
              <a:t>speed</a:t>
            </a:r>
            <a:r>
              <a:rPr sz="1300" spc="153" dirty="0">
                <a:latin typeface="Arial MT"/>
                <a:cs typeface="Arial MT"/>
              </a:rPr>
              <a:t> </a:t>
            </a:r>
            <a:r>
              <a:rPr sz="1300" spc="45" dirty="0">
                <a:latin typeface="Arial MT"/>
                <a:cs typeface="Arial MT"/>
              </a:rPr>
              <a:t>dropped</a:t>
            </a:r>
            <a:r>
              <a:rPr sz="1300" spc="157" dirty="0">
                <a:latin typeface="Arial MT"/>
                <a:cs typeface="Arial MT"/>
              </a:rPr>
              <a:t> </a:t>
            </a:r>
            <a:r>
              <a:rPr sz="1300" spc="97" dirty="0">
                <a:latin typeface="Arial MT"/>
                <a:cs typeface="Arial MT"/>
              </a:rPr>
              <a:t>from</a:t>
            </a:r>
            <a:r>
              <a:rPr sz="1300" spc="153" dirty="0">
                <a:latin typeface="Arial MT"/>
                <a:cs typeface="Arial MT"/>
              </a:rPr>
              <a:t> </a:t>
            </a:r>
            <a:r>
              <a:rPr sz="1300" spc="82" dirty="0">
                <a:latin typeface="Arial MT"/>
                <a:cs typeface="Arial MT"/>
              </a:rPr>
              <a:t>48kmph</a:t>
            </a:r>
            <a:r>
              <a:rPr sz="1300" spc="157" dirty="0">
                <a:latin typeface="Arial MT"/>
                <a:cs typeface="Arial MT"/>
              </a:rPr>
              <a:t> </a:t>
            </a:r>
            <a:r>
              <a:rPr sz="1300" spc="146" dirty="0">
                <a:latin typeface="Arial MT"/>
                <a:cs typeface="Arial MT"/>
              </a:rPr>
              <a:t>to</a:t>
            </a:r>
            <a:r>
              <a:rPr sz="1300" spc="153" dirty="0">
                <a:latin typeface="Arial MT"/>
                <a:cs typeface="Arial MT"/>
              </a:rPr>
              <a:t> </a:t>
            </a:r>
            <a:r>
              <a:rPr sz="1300" spc="79" dirty="0">
                <a:latin typeface="Arial MT"/>
                <a:cs typeface="Arial MT"/>
              </a:rPr>
              <a:t>32kmph</a:t>
            </a:r>
            <a:r>
              <a:rPr sz="1300" spc="157" dirty="0">
                <a:latin typeface="Arial MT"/>
                <a:cs typeface="Arial MT"/>
              </a:rPr>
              <a:t> </a:t>
            </a:r>
            <a:r>
              <a:rPr sz="1300" spc="60" dirty="0">
                <a:latin typeface="Arial MT"/>
                <a:cs typeface="Arial MT"/>
              </a:rPr>
              <a:t>whereas</a:t>
            </a:r>
            <a:r>
              <a:rPr sz="1300" spc="157" dirty="0">
                <a:latin typeface="Arial MT"/>
                <a:cs typeface="Arial MT"/>
              </a:rPr>
              <a:t> </a:t>
            </a:r>
            <a:r>
              <a:rPr sz="1300" dirty="0">
                <a:latin typeface="Arial MT"/>
                <a:cs typeface="Arial MT"/>
              </a:rPr>
              <a:t>as</a:t>
            </a:r>
            <a:r>
              <a:rPr sz="1300" spc="153" dirty="0">
                <a:latin typeface="Arial MT"/>
                <a:cs typeface="Arial MT"/>
              </a:rPr>
              <a:t> </a:t>
            </a:r>
            <a:r>
              <a:rPr sz="1300" spc="30" dirty="0">
                <a:latin typeface="Arial MT"/>
                <a:cs typeface="Arial MT"/>
              </a:rPr>
              <a:t>per </a:t>
            </a:r>
            <a:r>
              <a:rPr sz="1300" spc="45" dirty="0">
                <a:latin typeface="Arial MT"/>
                <a:cs typeface="Arial MT"/>
              </a:rPr>
              <a:t>rules</a:t>
            </a:r>
            <a:r>
              <a:rPr sz="1300" spc="150" dirty="0">
                <a:latin typeface="Arial MT"/>
                <a:cs typeface="Arial MT"/>
              </a:rPr>
              <a:t> </a:t>
            </a:r>
            <a:r>
              <a:rPr sz="1300" dirty="0">
                <a:latin typeface="Arial MT"/>
                <a:cs typeface="Arial MT"/>
              </a:rPr>
              <a:t>he</a:t>
            </a:r>
            <a:r>
              <a:rPr sz="1300" spc="153" dirty="0">
                <a:latin typeface="Arial MT"/>
                <a:cs typeface="Arial MT"/>
              </a:rPr>
              <a:t> </a:t>
            </a:r>
            <a:r>
              <a:rPr sz="1300" spc="85" dirty="0">
                <a:latin typeface="Arial MT"/>
                <a:cs typeface="Arial MT"/>
              </a:rPr>
              <a:t>was</a:t>
            </a:r>
            <a:r>
              <a:rPr sz="1300" spc="153" dirty="0">
                <a:latin typeface="Arial MT"/>
                <a:cs typeface="Arial MT"/>
              </a:rPr>
              <a:t> </a:t>
            </a:r>
            <a:r>
              <a:rPr sz="1300" spc="37" dirty="0">
                <a:latin typeface="Arial MT"/>
                <a:cs typeface="Arial MT"/>
              </a:rPr>
              <a:t>supposed</a:t>
            </a:r>
            <a:r>
              <a:rPr sz="1300" spc="153" dirty="0">
                <a:latin typeface="Arial MT"/>
                <a:cs typeface="Arial MT"/>
              </a:rPr>
              <a:t> </a:t>
            </a:r>
            <a:r>
              <a:rPr sz="1300" spc="146" dirty="0">
                <a:latin typeface="Arial MT"/>
                <a:cs typeface="Arial MT"/>
              </a:rPr>
              <a:t>to</a:t>
            </a:r>
            <a:r>
              <a:rPr sz="1300" spc="150" dirty="0">
                <a:latin typeface="Arial MT"/>
                <a:cs typeface="Arial MT"/>
              </a:rPr>
              <a:t> </a:t>
            </a:r>
            <a:r>
              <a:rPr sz="1300" spc="45" dirty="0">
                <a:latin typeface="Arial MT"/>
                <a:cs typeface="Arial MT"/>
              </a:rPr>
              <a:t>reduce</a:t>
            </a:r>
            <a:r>
              <a:rPr sz="1300" spc="153" dirty="0">
                <a:latin typeface="Arial MT"/>
                <a:cs typeface="Arial MT"/>
              </a:rPr>
              <a:t> </a:t>
            </a:r>
            <a:r>
              <a:rPr sz="1300" spc="37" dirty="0">
                <a:latin typeface="Arial MT"/>
                <a:cs typeface="Arial MT"/>
              </a:rPr>
              <a:t>his</a:t>
            </a:r>
            <a:r>
              <a:rPr sz="1300" spc="153" dirty="0">
                <a:latin typeface="Arial MT"/>
                <a:cs typeface="Arial MT"/>
              </a:rPr>
              <a:t> </a:t>
            </a:r>
            <a:r>
              <a:rPr sz="1300" dirty="0">
                <a:latin typeface="Arial MT"/>
                <a:cs typeface="Arial MT"/>
              </a:rPr>
              <a:t>speed</a:t>
            </a:r>
            <a:r>
              <a:rPr sz="1300" spc="153" dirty="0">
                <a:latin typeface="Arial MT"/>
                <a:cs typeface="Arial MT"/>
              </a:rPr>
              <a:t> </a:t>
            </a:r>
            <a:r>
              <a:rPr sz="1300" spc="146" dirty="0">
                <a:latin typeface="Arial MT"/>
                <a:cs typeface="Arial MT"/>
              </a:rPr>
              <a:t>to</a:t>
            </a:r>
            <a:r>
              <a:rPr sz="1300" spc="153" dirty="0">
                <a:latin typeface="Arial MT"/>
                <a:cs typeface="Arial MT"/>
              </a:rPr>
              <a:t> </a:t>
            </a:r>
            <a:r>
              <a:rPr sz="1300" spc="67" dirty="0">
                <a:latin typeface="Arial MT"/>
                <a:cs typeface="Arial MT"/>
              </a:rPr>
              <a:t>almost</a:t>
            </a:r>
            <a:r>
              <a:rPr sz="1300" spc="150" dirty="0">
                <a:latin typeface="Arial MT"/>
                <a:cs typeface="Arial MT"/>
              </a:rPr>
              <a:t> </a:t>
            </a:r>
            <a:r>
              <a:rPr sz="1300" spc="-7" dirty="0">
                <a:latin typeface="Arial MT"/>
                <a:cs typeface="Arial MT"/>
              </a:rPr>
              <a:t>half.</a:t>
            </a:r>
            <a:endParaRPr sz="1300">
              <a:latin typeface="Arial MT"/>
              <a:cs typeface="Arial MT"/>
            </a:endParaRPr>
          </a:p>
          <a:p>
            <a:pPr marL="230427" indent="-220925">
              <a:lnSpc>
                <a:spcPts val="1440"/>
              </a:lnSpc>
              <a:buAutoNum type="arabicPeriod"/>
              <a:tabLst>
                <a:tab pos="230427" algn="l"/>
              </a:tabLst>
            </a:pPr>
            <a:r>
              <a:rPr sz="1300" spc="64" dirty="0">
                <a:latin typeface="Arial MT"/>
                <a:cs typeface="Arial MT"/>
              </a:rPr>
              <a:t>Abrupt</a:t>
            </a:r>
            <a:r>
              <a:rPr sz="1300" spc="138" dirty="0">
                <a:latin typeface="Arial MT"/>
                <a:cs typeface="Arial MT"/>
              </a:rPr>
              <a:t> </a:t>
            </a:r>
            <a:r>
              <a:rPr sz="1300" spc="-7" dirty="0">
                <a:latin typeface="Arial MT"/>
                <a:cs typeface="Arial MT"/>
              </a:rPr>
              <a:t>braking=NO</a:t>
            </a:r>
            <a:endParaRPr sz="1300">
              <a:latin typeface="Arial MT"/>
              <a:cs typeface="Arial MT"/>
            </a:endParaRPr>
          </a:p>
          <a:p>
            <a:pPr marL="165812" indent="-156310">
              <a:lnSpc>
                <a:spcPts val="1567"/>
              </a:lnSpc>
              <a:buAutoNum type="arabicPeriod"/>
              <a:tabLst>
                <a:tab pos="165812" algn="l"/>
              </a:tabLst>
            </a:pPr>
            <a:r>
              <a:rPr sz="1300" spc="41" dirty="0">
                <a:latin typeface="Arial MT"/>
                <a:cs typeface="Arial MT"/>
              </a:rPr>
              <a:t>Poor</a:t>
            </a:r>
            <a:r>
              <a:rPr sz="1300" spc="131" dirty="0">
                <a:latin typeface="Arial MT"/>
                <a:cs typeface="Arial MT"/>
              </a:rPr>
              <a:t> </a:t>
            </a:r>
            <a:r>
              <a:rPr sz="1300" spc="-7" dirty="0">
                <a:latin typeface="Arial MT"/>
                <a:cs typeface="Arial MT"/>
              </a:rPr>
              <a:t>running=NO</a:t>
            </a:r>
            <a:endParaRPr sz="1300">
              <a:latin typeface="Arial MT"/>
              <a:cs typeface="Arial MT"/>
            </a:endParaRPr>
          </a:p>
          <a:p>
            <a:pPr marL="9502">
              <a:spcBef>
                <a:spcPts val="1425"/>
              </a:spcBef>
            </a:pPr>
            <a:r>
              <a:rPr sz="1300" dirty="0">
                <a:latin typeface="Arial MT"/>
                <a:cs typeface="Arial MT"/>
              </a:rPr>
              <a:t>Counselled</a:t>
            </a:r>
            <a:r>
              <a:rPr sz="1300" spc="171" dirty="0">
                <a:latin typeface="Arial MT"/>
                <a:cs typeface="Arial MT"/>
              </a:rPr>
              <a:t> </a:t>
            </a:r>
            <a:r>
              <a:rPr sz="1300" spc="123" dirty="0">
                <a:latin typeface="Arial MT"/>
                <a:cs typeface="Arial MT"/>
              </a:rPr>
              <a:t>staff</a:t>
            </a:r>
            <a:r>
              <a:rPr sz="1300" spc="176" dirty="0">
                <a:latin typeface="Arial MT"/>
                <a:cs typeface="Arial MT"/>
              </a:rPr>
              <a:t> </a:t>
            </a:r>
            <a:r>
              <a:rPr sz="1300" spc="45" dirty="0">
                <a:latin typeface="Arial MT"/>
                <a:cs typeface="Arial MT"/>
              </a:rPr>
              <a:t>regarding</a:t>
            </a:r>
            <a:r>
              <a:rPr sz="1300" spc="176" dirty="0">
                <a:latin typeface="Arial MT"/>
                <a:cs typeface="Arial MT"/>
              </a:rPr>
              <a:t> </a:t>
            </a:r>
            <a:r>
              <a:rPr sz="1300" spc="79" dirty="0">
                <a:latin typeface="Arial MT"/>
                <a:cs typeface="Arial MT"/>
              </a:rPr>
              <a:t>conduct</a:t>
            </a:r>
            <a:r>
              <a:rPr sz="1300" spc="176" dirty="0">
                <a:latin typeface="Arial MT"/>
                <a:cs typeface="Arial MT"/>
              </a:rPr>
              <a:t> </a:t>
            </a:r>
            <a:r>
              <a:rPr sz="1300" spc="37" dirty="0">
                <a:latin typeface="Arial MT"/>
                <a:cs typeface="Arial MT"/>
              </a:rPr>
              <a:t>brake</a:t>
            </a:r>
            <a:r>
              <a:rPr sz="1300" spc="176" dirty="0">
                <a:latin typeface="Arial MT"/>
                <a:cs typeface="Arial MT"/>
              </a:rPr>
              <a:t> </a:t>
            </a:r>
            <a:r>
              <a:rPr sz="1300" spc="82" dirty="0">
                <a:latin typeface="Arial MT"/>
                <a:cs typeface="Arial MT"/>
              </a:rPr>
              <a:t>power</a:t>
            </a:r>
            <a:r>
              <a:rPr sz="1300" spc="171" dirty="0">
                <a:latin typeface="Arial MT"/>
                <a:cs typeface="Arial MT"/>
              </a:rPr>
              <a:t> </a:t>
            </a:r>
            <a:r>
              <a:rPr sz="1300" spc="82" dirty="0">
                <a:latin typeface="Arial MT"/>
                <a:cs typeface="Arial MT"/>
              </a:rPr>
              <a:t>testing</a:t>
            </a:r>
            <a:endParaRPr sz="1300">
              <a:latin typeface="Arial MT"/>
              <a:cs typeface="Arial MT"/>
            </a:endParaRPr>
          </a:p>
        </p:txBody>
      </p:sp>
      <p:sp>
        <p:nvSpPr>
          <p:cNvPr id="4" name="object 4"/>
          <p:cNvSpPr txBox="1"/>
          <p:nvPr/>
        </p:nvSpPr>
        <p:spPr>
          <a:xfrm>
            <a:off x="4784847" y="3352968"/>
            <a:ext cx="1081099" cy="163483"/>
          </a:xfrm>
          <a:prstGeom prst="rect">
            <a:avLst/>
          </a:prstGeom>
        </p:spPr>
        <p:txBody>
          <a:bodyPr vert="horz" wrap="square" lIns="0" tIns="9502" rIns="0" bIns="0" rtlCol="0">
            <a:spAutoFit/>
          </a:bodyPr>
          <a:lstStyle/>
          <a:p>
            <a:pPr marL="9502">
              <a:spcBef>
                <a:spcPts val="75"/>
              </a:spcBef>
            </a:pPr>
            <a:r>
              <a:rPr sz="1000" dirty="0">
                <a:latin typeface="Calibri"/>
                <a:cs typeface="Calibri"/>
              </a:rPr>
              <a:t>Report</a:t>
            </a:r>
            <a:r>
              <a:rPr sz="1000" spc="-26" dirty="0">
                <a:latin typeface="Calibri"/>
                <a:cs typeface="Calibri"/>
              </a:rPr>
              <a:t> </a:t>
            </a:r>
            <a:r>
              <a:rPr sz="1000" spc="-7" dirty="0">
                <a:latin typeface="Calibri"/>
                <a:cs typeface="Calibri"/>
              </a:rPr>
              <a:t>checked</a:t>
            </a:r>
            <a:r>
              <a:rPr sz="1000" spc="-22" dirty="0">
                <a:latin typeface="Calibri"/>
                <a:cs typeface="Calibri"/>
              </a:rPr>
              <a:t> </a:t>
            </a:r>
            <a:r>
              <a:rPr sz="1000" spc="-19" dirty="0">
                <a:latin typeface="Calibri"/>
                <a:cs typeface="Calibri"/>
              </a:rPr>
              <a:t>by</a:t>
            </a:r>
            <a:endParaRPr sz="1000">
              <a:latin typeface="Calibri"/>
              <a:cs typeface="Calibri"/>
            </a:endParaRPr>
          </a:p>
        </p:txBody>
      </p:sp>
      <p:sp>
        <p:nvSpPr>
          <p:cNvPr id="5" name="object 5"/>
          <p:cNvSpPr txBox="1"/>
          <p:nvPr/>
        </p:nvSpPr>
        <p:spPr>
          <a:xfrm>
            <a:off x="4784846" y="4094154"/>
            <a:ext cx="1056664" cy="163483"/>
          </a:xfrm>
          <a:prstGeom prst="rect">
            <a:avLst/>
          </a:prstGeom>
        </p:spPr>
        <p:txBody>
          <a:bodyPr vert="horz" wrap="square" lIns="0" tIns="9502" rIns="0" bIns="0" rtlCol="0">
            <a:spAutoFit/>
          </a:bodyPr>
          <a:lstStyle/>
          <a:p>
            <a:pPr marL="9502">
              <a:spcBef>
                <a:spcPts val="75"/>
              </a:spcBef>
            </a:pPr>
            <a:r>
              <a:rPr sz="1000" spc="-7" dirty="0">
                <a:latin typeface="Calibri"/>
                <a:cs typeface="Calibri"/>
              </a:rPr>
              <a:t>B.K.Gupta/CLI/DLI</a:t>
            </a:r>
            <a:endParaRPr sz="1000">
              <a:latin typeface="Calibri"/>
              <a:cs typeface="Calibri"/>
            </a:endParaRPr>
          </a:p>
        </p:txBody>
      </p:sp>
      <p:pic>
        <p:nvPicPr>
          <p:cNvPr id="6" name="object 6"/>
          <p:cNvPicPr/>
          <p:nvPr/>
        </p:nvPicPr>
        <p:blipFill>
          <a:blip r:embed="rId2" cstate="print"/>
          <a:stretch>
            <a:fillRect/>
          </a:stretch>
        </p:blipFill>
        <p:spPr>
          <a:xfrm>
            <a:off x="4640750" y="3636388"/>
            <a:ext cx="1077907" cy="371661"/>
          </a:xfrm>
          <a:prstGeom prst="rect">
            <a:avLst/>
          </a:prstGeom>
        </p:spPr>
      </p:pic>
      <p:sp>
        <p:nvSpPr>
          <p:cNvPr id="7" name="object 7"/>
          <p:cNvSpPr txBox="1">
            <a:spLocks noGrp="1"/>
          </p:cNvSpPr>
          <p:nvPr>
            <p:ph type="ftr" sz="quarter" idx="4294967295"/>
          </p:nvPr>
        </p:nvSpPr>
        <p:spPr>
          <a:xfrm>
            <a:off x="299801" y="6374396"/>
            <a:ext cx="767249" cy="89961"/>
          </a:xfrm>
          <a:prstGeom prst="rect">
            <a:avLst/>
          </a:prstGeom>
        </p:spPr>
        <p:txBody>
          <a:bodyPr vert="horz" wrap="square" lIns="0" tIns="0" rIns="0" bIns="0" rtlCol="0">
            <a:spAutoFit/>
          </a:bodyPr>
          <a:lstStyle/>
          <a:p>
            <a:pPr marL="9502">
              <a:lnSpc>
                <a:spcPts val="857"/>
              </a:lnSpc>
            </a:pPr>
            <a:r>
              <a:rPr sz="100" dirty="0"/>
              <a:t>Indian</a:t>
            </a:r>
            <a:r>
              <a:rPr sz="100" spc="-22" dirty="0"/>
              <a:t> </a:t>
            </a:r>
            <a:r>
              <a:rPr sz="100" spc="-7" dirty="0"/>
              <a:t>Railways</a:t>
            </a:r>
          </a:p>
        </p:txBody>
      </p:sp>
      <p:sp>
        <p:nvSpPr>
          <p:cNvPr id="8" name="object 8"/>
          <p:cNvSpPr txBox="1">
            <a:spLocks noGrp="1"/>
          </p:cNvSpPr>
          <p:nvPr>
            <p:ph type="dt" sz="half" idx="4294967295"/>
          </p:nvPr>
        </p:nvSpPr>
        <p:spPr>
          <a:xfrm>
            <a:off x="5395093" y="6374396"/>
            <a:ext cx="657564" cy="89961"/>
          </a:xfrm>
          <a:prstGeom prst="rect">
            <a:avLst/>
          </a:prstGeom>
        </p:spPr>
        <p:txBody>
          <a:bodyPr vert="horz" wrap="square" lIns="0" tIns="0" rIns="0" bIns="0" rtlCol="0">
            <a:spAutoFit/>
          </a:bodyPr>
          <a:lstStyle/>
          <a:p>
            <a:pPr marL="9502">
              <a:lnSpc>
                <a:spcPts val="857"/>
              </a:lnSpc>
            </a:pPr>
            <a:r>
              <a:rPr sz="100" dirty="0"/>
              <a:t>SPM</a:t>
            </a:r>
            <a:r>
              <a:rPr sz="100" spc="-4" dirty="0"/>
              <a:t> </a:t>
            </a:r>
            <a:r>
              <a:rPr sz="100" spc="-7" dirty="0"/>
              <a:t>Analysis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5800" y="228600"/>
            <a:ext cx="6096000" cy="440482"/>
          </a:xfrm>
          <a:prstGeom prst="rect">
            <a:avLst/>
          </a:prstGeom>
        </p:spPr>
        <p:txBody>
          <a:bodyPr vert="horz" wrap="square" lIns="0" tIns="9502" rIns="0" bIns="0" rtlCol="0">
            <a:spAutoFit/>
          </a:bodyPr>
          <a:lstStyle/>
          <a:p>
            <a:pPr marL="9502">
              <a:spcBef>
                <a:spcPts val="75"/>
              </a:spcBef>
            </a:pPr>
            <a:r>
              <a:rPr sz="2800" b="1" dirty="0">
                <a:solidFill>
                  <a:srgbClr val="1154CC"/>
                </a:solidFill>
                <a:latin typeface="Calibri"/>
                <a:cs typeface="Calibri"/>
              </a:rPr>
              <a:t>SPEEDOMETER</a:t>
            </a:r>
            <a:r>
              <a:rPr sz="2800" b="1" spc="-71" dirty="0">
                <a:solidFill>
                  <a:srgbClr val="1154CC"/>
                </a:solidFill>
                <a:latin typeface="Calibri"/>
                <a:cs typeface="Calibri"/>
              </a:rPr>
              <a:t> </a:t>
            </a:r>
            <a:r>
              <a:rPr sz="2800" b="1" spc="-75">
                <a:solidFill>
                  <a:srgbClr val="1154CC"/>
                </a:solidFill>
                <a:latin typeface="Calibri"/>
                <a:cs typeface="Calibri"/>
              </a:rPr>
              <a:t>DATA</a:t>
            </a:r>
            <a:r>
              <a:rPr sz="2800" b="1" spc="-11">
                <a:solidFill>
                  <a:srgbClr val="1154CC"/>
                </a:solidFill>
                <a:latin typeface="Calibri"/>
                <a:cs typeface="Calibri"/>
              </a:rPr>
              <a:t> </a:t>
            </a:r>
            <a:r>
              <a:rPr sz="2800" b="1" spc="-7" smtClean="0">
                <a:solidFill>
                  <a:srgbClr val="1154CC"/>
                </a:solidFill>
                <a:latin typeface="Calibri"/>
                <a:cs typeface="Calibri"/>
              </a:rPr>
              <a:t>ANALYSIS</a:t>
            </a:r>
            <a:r>
              <a:rPr lang="en-US" sz="2800" b="1" spc="-7" dirty="0" smtClean="0">
                <a:solidFill>
                  <a:srgbClr val="1154CC"/>
                </a:solidFill>
                <a:latin typeface="Calibri"/>
                <a:cs typeface="Calibri"/>
              </a:rPr>
              <a:t>-1</a:t>
            </a:r>
            <a:endParaRPr sz="2800">
              <a:latin typeface="Calibri"/>
              <a:cs typeface="Calibri"/>
            </a:endParaRPr>
          </a:p>
        </p:txBody>
      </p:sp>
      <p:sp>
        <p:nvSpPr>
          <p:cNvPr id="10" name="object 10"/>
          <p:cNvSpPr txBox="1">
            <a:spLocks noGrp="1"/>
          </p:cNvSpPr>
          <p:nvPr>
            <p:ph type="ftr" sz="quarter" idx="4294967295"/>
          </p:nvPr>
        </p:nvSpPr>
        <p:spPr>
          <a:xfrm>
            <a:off x="299801" y="6374412"/>
            <a:ext cx="767249" cy="89961"/>
          </a:xfrm>
          <a:prstGeom prst="rect">
            <a:avLst/>
          </a:prstGeom>
        </p:spPr>
        <p:txBody>
          <a:bodyPr vert="horz" wrap="square" lIns="0" tIns="0" rIns="0" bIns="0" rtlCol="0">
            <a:spAutoFit/>
          </a:bodyPr>
          <a:lstStyle/>
          <a:p>
            <a:pPr marL="9502">
              <a:lnSpc>
                <a:spcPts val="857"/>
              </a:lnSpc>
            </a:pPr>
            <a:endParaRPr sz="100" spc="-7" dirty="0"/>
          </a:p>
        </p:txBody>
      </p:sp>
      <p:sp>
        <p:nvSpPr>
          <p:cNvPr id="11" name="object 11"/>
          <p:cNvSpPr txBox="1">
            <a:spLocks noGrp="1"/>
          </p:cNvSpPr>
          <p:nvPr>
            <p:ph type="dt" sz="half" idx="4294967295"/>
          </p:nvPr>
        </p:nvSpPr>
        <p:spPr>
          <a:xfrm>
            <a:off x="5395093" y="6374412"/>
            <a:ext cx="657564" cy="89961"/>
          </a:xfrm>
          <a:prstGeom prst="rect">
            <a:avLst/>
          </a:prstGeom>
        </p:spPr>
        <p:txBody>
          <a:bodyPr vert="horz" wrap="square" lIns="0" tIns="0" rIns="0" bIns="0" rtlCol="0">
            <a:spAutoFit/>
          </a:bodyPr>
          <a:lstStyle/>
          <a:p>
            <a:pPr marL="9502">
              <a:lnSpc>
                <a:spcPts val="857"/>
              </a:lnSpc>
            </a:pPr>
            <a:endParaRPr sz="100" spc="-7" dirty="0"/>
          </a:p>
        </p:txBody>
      </p:sp>
      <p:sp>
        <p:nvSpPr>
          <p:cNvPr id="4" name="object 4"/>
          <p:cNvSpPr txBox="1"/>
          <p:nvPr/>
        </p:nvSpPr>
        <p:spPr>
          <a:xfrm>
            <a:off x="584872" y="962856"/>
            <a:ext cx="2449441"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Journey</a:t>
            </a:r>
            <a:r>
              <a:rPr sz="1000" spc="-56" dirty="0">
                <a:latin typeface="Calibri"/>
                <a:cs typeface="Calibri"/>
              </a:rPr>
              <a:t> </a:t>
            </a:r>
            <a:r>
              <a:rPr sz="1000" dirty="0">
                <a:latin typeface="Calibri"/>
                <a:cs typeface="Calibri"/>
              </a:rPr>
              <a:t>Date:</a:t>
            </a:r>
            <a:r>
              <a:rPr sz="1000" spc="-52" dirty="0">
                <a:latin typeface="Calibri"/>
                <a:cs typeface="Calibri"/>
              </a:rPr>
              <a:t> </a:t>
            </a:r>
            <a:r>
              <a:rPr sz="1000" b="1" spc="-7" dirty="0">
                <a:latin typeface="Calibri"/>
                <a:cs typeface="Calibri"/>
              </a:rPr>
              <a:t>16.12.24</a:t>
            </a:r>
            <a:endParaRPr sz="1000">
              <a:latin typeface="Calibri"/>
              <a:cs typeface="Calibri"/>
            </a:endParaRPr>
          </a:p>
          <a:p>
            <a:pPr marL="9502">
              <a:spcBef>
                <a:spcPts val="284"/>
              </a:spcBef>
            </a:pPr>
            <a:r>
              <a:rPr sz="1000" dirty="0">
                <a:latin typeface="Calibri"/>
                <a:cs typeface="Calibri"/>
              </a:rPr>
              <a:t>LP</a:t>
            </a:r>
            <a:r>
              <a:rPr sz="1000" spc="-19" dirty="0">
                <a:latin typeface="Calibri"/>
                <a:cs typeface="Calibri"/>
              </a:rPr>
              <a:t> </a:t>
            </a:r>
            <a:r>
              <a:rPr sz="1000" spc="-7" dirty="0">
                <a:latin typeface="Calibri"/>
                <a:cs typeface="Calibri"/>
              </a:rPr>
              <a:t>Name/Desig</a:t>
            </a:r>
            <a:r>
              <a:rPr sz="1000" spc="-7">
                <a:latin typeface="Calibri"/>
                <a:cs typeface="Calibri"/>
              </a:rPr>
              <a:t>:</a:t>
            </a:r>
            <a:r>
              <a:rPr sz="1000" spc="-19">
                <a:latin typeface="Calibri"/>
                <a:cs typeface="Calibri"/>
              </a:rPr>
              <a:t> </a:t>
            </a:r>
            <a:endParaRPr sz="1000">
              <a:latin typeface="Calibri"/>
              <a:cs typeface="Calibri"/>
            </a:endParaRPr>
          </a:p>
          <a:p>
            <a:pPr marL="9502">
              <a:spcBef>
                <a:spcPts val="292"/>
              </a:spcBef>
            </a:pPr>
            <a:r>
              <a:rPr sz="1000" spc="-19" dirty="0">
                <a:latin typeface="Calibri"/>
                <a:cs typeface="Calibri"/>
              </a:rPr>
              <a:t>Train</a:t>
            </a:r>
            <a:r>
              <a:rPr sz="1000" spc="-26" dirty="0">
                <a:latin typeface="Calibri"/>
                <a:cs typeface="Calibri"/>
              </a:rPr>
              <a:t> </a:t>
            </a:r>
            <a:r>
              <a:rPr sz="1000" dirty="0">
                <a:latin typeface="Calibri"/>
                <a:cs typeface="Calibri"/>
              </a:rPr>
              <a:t>No.</a:t>
            </a:r>
            <a:r>
              <a:rPr sz="1000" spc="-26" dirty="0">
                <a:latin typeface="Calibri"/>
                <a:cs typeface="Calibri"/>
              </a:rPr>
              <a:t> </a:t>
            </a:r>
            <a:r>
              <a:rPr sz="1000" b="1" spc="-7" dirty="0">
                <a:latin typeface="Calibri"/>
                <a:cs typeface="Calibri"/>
              </a:rPr>
              <a:t>PWHR-</a:t>
            </a:r>
            <a:r>
              <a:rPr sz="1000" b="1" dirty="0">
                <a:latin typeface="Calibri"/>
                <a:cs typeface="Calibri"/>
              </a:rPr>
              <a:t>DMSJ</a:t>
            </a:r>
            <a:r>
              <a:rPr sz="1000" b="1" spc="-26" dirty="0">
                <a:latin typeface="Calibri"/>
                <a:cs typeface="Calibri"/>
              </a:rPr>
              <a:t> </a:t>
            </a:r>
            <a:r>
              <a:rPr sz="1000" b="1" dirty="0">
                <a:latin typeface="Calibri"/>
                <a:cs typeface="Calibri"/>
              </a:rPr>
              <a:t>(GOODS/L</a:t>
            </a:r>
            <a:r>
              <a:rPr sz="1000" b="1" spc="-26" dirty="0">
                <a:latin typeface="Calibri"/>
                <a:cs typeface="Calibri"/>
              </a:rPr>
              <a:t> </a:t>
            </a:r>
            <a:r>
              <a:rPr sz="1000" b="1" spc="-7" dirty="0">
                <a:latin typeface="Calibri"/>
                <a:cs typeface="Calibri"/>
              </a:rPr>
              <a:t>(CONV))</a:t>
            </a:r>
            <a:endParaRPr sz="1000">
              <a:latin typeface="Calibri"/>
              <a:cs typeface="Calibri"/>
            </a:endParaRPr>
          </a:p>
          <a:p>
            <a:pPr marL="9502">
              <a:spcBef>
                <a:spcPts val="243"/>
              </a:spcBef>
            </a:pPr>
            <a:r>
              <a:rPr sz="1000" spc="-7" dirty="0">
                <a:latin typeface="Calibri"/>
                <a:cs typeface="Calibri"/>
              </a:rPr>
              <a:t>Remarks:</a:t>
            </a:r>
            <a:endParaRPr sz="1000">
              <a:latin typeface="Calibri"/>
              <a:cs typeface="Calibri"/>
            </a:endParaRPr>
          </a:p>
        </p:txBody>
      </p:sp>
      <p:sp>
        <p:nvSpPr>
          <p:cNvPr id="5" name="object 5"/>
          <p:cNvSpPr txBox="1"/>
          <p:nvPr/>
        </p:nvSpPr>
        <p:spPr>
          <a:xfrm>
            <a:off x="3403004" y="962856"/>
            <a:ext cx="1581738"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Report</a:t>
            </a:r>
            <a:r>
              <a:rPr sz="1000" spc="-41" dirty="0">
                <a:latin typeface="Calibri"/>
                <a:cs typeface="Calibri"/>
              </a:rPr>
              <a:t> </a:t>
            </a:r>
            <a:r>
              <a:rPr sz="1000" dirty="0">
                <a:latin typeface="Calibri"/>
                <a:cs typeface="Calibri"/>
              </a:rPr>
              <a:t>ID:</a:t>
            </a:r>
            <a:r>
              <a:rPr sz="1000" spc="-37" dirty="0">
                <a:latin typeface="Calibri"/>
                <a:cs typeface="Calibri"/>
              </a:rPr>
              <a:t> </a:t>
            </a:r>
            <a:r>
              <a:rPr sz="1000" b="1" spc="-7" dirty="0">
                <a:latin typeface="Calibri"/>
                <a:cs typeface="Calibri"/>
              </a:rPr>
              <a:t>171224/07377</a:t>
            </a:r>
            <a:endParaRPr sz="1000">
              <a:latin typeface="Calibri"/>
              <a:cs typeface="Calibri"/>
            </a:endParaRPr>
          </a:p>
          <a:p>
            <a:pPr marL="9502">
              <a:spcBef>
                <a:spcPts val="284"/>
              </a:spcBef>
            </a:pPr>
            <a:r>
              <a:rPr sz="1000" dirty="0">
                <a:latin typeface="Calibri"/>
                <a:cs typeface="Calibri"/>
              </a:rPr>
              <a:t>ALP</a:t>
            </a:r>
            <a:r>
              <a:rPr sz="1000" spc="-26" dirty="0">
                <a:latin typeface="Calibri"/>
                <a:cs typeface="Calibri"/>
              </a:rPr>
              <a:t> </a:t>
            </a:r>
            <a:r>
              <a:rPr sz="1000" dirty="0">
                <a:latin typeface="Calibri"/>
                <a:cs typeface="Calibri"/>
              </a:rPr>
              <a:t>Name</a:t>
            </a:r>
            <a:r>
              <a:rPr sz="1000">
                <a:latin typeface="Calibri"/>
                <a:cs typeface="Calibri"/>
              </a:rPr>
              <a:t>:</a:t>
            </a:r>
            <a:r>
              <a:rPr sz="1000" spc="-26">
                <a:latin typeface="Calibri"/>
                <a:cs typeface="Calibri"/>
              </a:rPr>
              <a:t> </a:t>
            </a:r>
            <a:endParaRPr sz="1000">
              <a:latin typeface="Calibri"/>
              <a:cs typeface="Calibri"/>
            </a:endParaRPr>
          </a:p>
          <a:p>
            <a:pPr marL="9502">
              <a:spcBef>
                <a:spcPts val="292"/>
              </a:spcBef>
            </a:pPr>
            <a:r>
              <a:rPr sz="1000" dirty="0">
                <a:latin typeface="Calibri"/>
                <a:cs typeface="Calibri"/>
              </a:rPr>
              <a:t>Loco</a:t>
            </a:r>
            <a:r>
              <a:rPr sz="1000" spc="-45" dirty="0">
                <a:latin typeface="Calibri"/>
                <a:cs typeface="Calibri"/>
              </a:rPr>
              <a:t> </a:t>
            </a:r>
            <a:r>
              <a:rPr sz="1000" dirty="0">
                <a:latin typeface="Calibri"/>
                <a:cs typeface="Calibri"/>
              </a:rPr>
              <a:t>Number:</a:t>
            </a:r>
            <a:r>
              <a:rPr sz="1000" spc="-41" dirty="0">
                <a:latin typeface="Calibri"/>
                <a:cs typeface="Calibri"/>
              </a:rPr>
              <a:t> </a:t>
            </a:r>
            <a:r>
              <a:rPr sz="1000" b="1" spc="-7" dirty="0">
                <a:latin typeface="Calibri"/>
                <a:cs typeface="Calibri"/>
              </a:rPr>
              <a:t>43444/SBTD</a:t>
            </a:r>
            <a:endParaRPr sz="1000">
              <a:latin typeface="Calibri"/>
              <a:cs typeface="Calibri"/>
            </a:endParaRPr>
          </a:p>
          <a:p>
            <a:pPr marL="9502">
              <a:spcBef>
                <a:spcPts val="243"/>
              </a:spcBef>
            </a:pPr>
            <a:r>
              <a:rPr sz="1000" spc="-7" dirty="0">
                <a:latin typeface="Calibri"/>
                <a:cs typeface="Calibri"/>
              </a:rPr>
              <a:t>Section:</a:t>
            </a:r>
            <a:r>
              <a:rPr sz="1000" spc="-4" dirty="0">
                <a:latin typeface="Calibri"/>
                <a:cs typeface="Calibri"/>
              </a:rPr>
              <a:t> </a:t>
            </a:r>
            <a:r>
              <a:rPr sz="1000" b="1" spc="-7" dirty="0">
                <a:latin typeface="Calibri"/>
                <a:cs typeface="Calibri"/>
              </a:rPr>
              <a:t>SSB-</a:t>
            </a:r>
            <a:r>
              <a:rPr sz="1000" b="1" dirty="0">
                <a:latin typeface="Calibri"/>
                <a:cs typeface="Calibri"/>
              </a:rPr>
              <a:t>GZB</a:t>
            </a:r>
            <a:r>
              <a:rPr sz="1000" b="1" spc="-4" dirty="0">
                <a:latin typeface="Calibri"/>
                <a:cs typeface="Calibri"/>
              </a:rPr>
              <a:t> </a:t>
            </a:r>
            <a:r>
              <a:rPr sz="1000" b="1" spc="-15" dirty="0">
                <a:latin typeface="Calibri"/>
                <a:cs typeface="Calibri"/>
              </a:rPr>
              <a:t>MEDHA</a:t>
            </a:r>
            <a:endParaRPr sz="1000">
              <a:latin typeface="Calibri"/>
              <a:cs typeface="Calibri"/>
            </a:endParaRPr>
          </a:p>
        </p:txBody>
      </p:sp>
      <p:graphicFrame>
        <p:nvGraphicFramePr>
          <p:cNvPr id="6" name="object 6"/>
          <p:cNvGraphicFramePr>
            <a:graphicFrameLocks noGrp="1"/>
          </p:cNvGraphicFramePr>
          <p:nvPr/>
        </p:nvGraphicFramePr>
        <p:xfrm>
          <a:off x="542993" y="1808167"/>
          <a:ext cx="5495088" cy="1083295"/>
        </p:xfrm>
        <a:graphic>
          <a:graphicData uri="http://schemas.openxmlformats.org/drawingml/2006/table">
            <a:tbl>
              <a:tblPr firstRow="1" bandRow="1">
                <a:tableStyleId>{2D5ABB26-0587-4C30-8999-92F81FD0307C}</a:tableStyleId>
              </a:tblPr>
              <a:tblGrid>
                <a:gridCol w="2736684"/>
                <a:gridCol w="2758404"/>
              </a:tblGrid>
              <a:tr h="154753">
                <a:tc>
                  <a:txBody>
                    <a:bodyPr/>
                    <a:lstStyle/>
                    <a:p>
                      <a:pPr marL="64769">
                        <a:lnSpc>
                          <a:spcPct val="100000"/>
                        </a:lnSpc>
                        <a:spcBef>
                          <a:spcPts val="240"/>
                        </a:spcBef>
                      </a:pPr>
                      <a:r>
                        <a:rPr sz="800" dirty="0">
                          <a:latin typeface="Calibri"/>
                          <a:cs typeface="Calibri"/>
                        </a:rPr>
                        <a:t>MPS</a:t>
                      </a:r>
                      <a:r>
                        <a:rPr sz="800" spc="-20" dirty="0">
                          <a:latin typeface="Calibri"/>
                          <a:cs typeface="Calibri"/>
                        </a:rPr>
                        <a:t> </a:t>
                      </a:r>
                      <a:r>
                        <a:rPr sz="800" dirty="0">
                          <a:latin typeface="Calibri"/>
                          <a:cs typeface="Calibri"/>
                        </a:rPr>
                        <a:t>attained:</a:t>
                      </a:r>
                      <a:r>
                        <a:rPr sz="800" spc="495" dirty="0">
                          <a:latin typeface="Calibri"/>
                          <a:cs typeface="Calibri"/>
                        </a:rPr>
                        <a:t> </a:t>
                      </a:r>
                      <a:r>
                        <a:rPr sz="800" b="1" dirty="0">
                          <a:latin typeface="Calibri"/>
                          <a:cs typeface="Calibri"/>
                        </a:rPr>
                        <a:t>50</a:t>
                      </a:r>
                      <a:r>
                        <a:rPr sz="800" b="1" spc="-15" dirty="0">
                          <a:latin typeface="Calibri"/>
                          <a:cs typeface="Calibri"/>
                        </a:rPr>
                        <a:t> </a:t>
                      </a:r>
                      <a:r>
                        <a:rPr sz="800" b="1" spc="-20" dirty="0">
                          <a:latin typeface="Calibri"/>
                          <a:cs typeface="Calibri"/>
                        </a:rPr>
                        <a:t>kmph</a:t>
                      </a:r>
                      <a:endParaRPr sz="800">
                        <a:latin typeface="Calibri"/>
                        <a:cs typeface="Calibri"/>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800" spc="-10" dirty="0">
                          <a:latin typeface="Calibri"/>
                          <a:cs typeface="Calibri"/>
                        </a:rPr>
                        <a:t>Average </a:t>
                      </a:r>
                      <a:r>
                        <a:rPr sz="800" dirty="0">
                          <a:latin typeface="Calibri"/>
                          <a:cs typeface="Calibri"/>
                        </a:rPr>
                        <a:t>Speed:</a:t>
                      </a:r>
                      <a:r>
                        <a:rPr sz="800" spc="120" dirty="0">
                          <a:latin typeface="Calibri"/>
                          <a:cs typeface="Calibri"/>
                        </a:rPr>
                        <a:t>  </a:t>
                      </a:r>
                      <a:r>
                        <a:rPr sz="800" b="1" dirty="0">
                          <a:latin typeface="Calibri"/>
                          <a:cs typeface="Calibri"/>
                        </a:rPr>
                        <a:t>11.62</a:t>
                      </a:r>
                      <a:r>
                        <a:rPr sz="800" b="1" spc="-5" dirty="0">
                          <a:latin typeface="Calibri"/>
                          <a:cs typeface="Calibri"/>
                        </a:rPr>
                        <a:t> </a:t>
                      </a:r>
                      <a:r>
                        <a:rPr sz="800" b="1" spc="-20" dirty="0">
                          <a:latin typeface="Calibri"/>
                          <a:cs typeface="Calibri"/>
                        </a:rPr>
                        <a:t>kmph</a:t>
                      </a:r>
                      <a:endParaRPr sz="800">
                        <a:latin typeface="Calibri"/>
                        <a:cs typeface="Calibri"/>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4346">
                <a:tc>
                  <a:txBody>
                    <a:bodyPr/>
                    <a:lstStyle/>
                    <a:p>
                      <a:pPr marL="64769">
                        <a:lnSpc>
                          <a:spcPct val="100000"/>
                        </a:lnSpc>
                        <a:spcBef>
                          <a:spcPts val="215"/>
                        </a:spcBef>
                      </a:pPr>
                      <a:r>
                        <a:rPr sz="800" spc="-20" dirty="0">
                          <a:latin typeface="Calibri"/>
                          <a:cs typeface="Calibri"/>
                        </a:rPr>
                        <a:t>Total</a:t>
                      </a:r>
                      <a:r>
                        <a:rPr sz="800" spc="-30" dirty="0">
                          <a:latin typeface="Calibri"/>
                          <a:cs typeface="Calibri"/>
                        </a:rPr>
                        <a:t> </a:t>
                      </a:r>
                      <a:r>
                        <a:rPr sz="800" dirty="0">
                          <a:latin typeface="Calibri"/>
                          <a:cs typeface="Calibri"/>
                        </a:rPr>
                        <a:t>Distance:</a:t>
                      </a:r>
                      <a:r>
                        <a:rPr sz="800" spc="470" dirty="0">
                          <a:latin typeface="Calibri"/>
                          <a:cs typeface="Calibri"/>
                        </a:rPr>
                        <a:t> </a:t>
                      </a:r>
                      <a:r>
                        <a:rPr sz="800" b="1" dirty="0">
                          <a:latin typeface="Calibri"/>
                          <a:cs typeface="Calibri"/>
                        </a:rPr>
                        <a:t>48.74</a:t>
                      </a:r>
                      <a:r>
                        <a:rPr sz="800" b="1" spc="-30" dirty="0">
                          <a:latin typeface="Calibri"/>
                          <a:cs typeface="Calibri"/>
                        </a:rPr>
                        <a:t> </a:t>
                      </a:r>
                      <a:r>
                        <a:rPr sz="800" b="1" spc="-25" dirty="0">
                          <a:latin typeface="Calibri"/>
                          <a:cs typeface="Calibri"/>
                        </a:rPr>
                        <a:t>km</a:t>
                      </a:r>
                      <a:endParaRPr sz="800">
                        <a:latin typeface="Calibri"/>
                        <a:cs typeface="Calibri"/>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800" spc="-20" dirty="0">
                          <a:latin typeface="Calibri"/>
                          <a:cs typeface="Calibri"/>
                        </a:rPr>
                        <a:t>Total </a:t>
                      </a:r>
                      <a:r>
                        <a:rPr sz="800" dirty="0">
                          <a:latin typeface="Calibri"/>
                          <a:cs typeface="Calibri"/>
                        </a:rPr>
                        <a:t>Time:</a:t>
                      </a:r>
                      <a:r>
                        <a:rPr sz="800" spc="114" dirty="0">
                          <a:latin typeface="Calibri"/>
                          <a:cs typeface="Calibri"/>
                        </a:rPr>
                        <a:t>  </a:t>
                      </a:r>
                      <a:r>
                        <a:rPr sz="800" b="1" spc="-10" dirty="0">
                          <a:latin typeface="Calibri"/>
                          <a:cs typeface="Calibri"/>
                        </a:rPr>
                        <a:t>4:11:35</a:t>
                      </a:r>
                      <a:endParaRPr sz="8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6202">
                <a:tc>
                  <a:txBody>
                    <a:bodyPr/>
                    <a:lstStyle/>
                    <a:p>
                      <a:pPr marL="64769">
                        <a:lnSpc>
                          <a:spcPts val="1435"/>
                        </a:lnSpc>
                      </a:pPr>
                      <a:r>
                        <a:rPr sz="800" dirty="0">
                          <a:latin typeface="Calibri"/>
                          <a:cs typeface="Calibri"/>
                        </a:rPr>
                        <a:t>Distance</a:t>
                      </a:r>
                      <a:r>
                        <a:rPr sz="800" spc="-30" dirty="0">
                          <a:latin typeface="Calibri"/>
                          <a:cs typeface="Calibri"/>
                        </a:rPr>
                        <a:t> </a:t>
                      </a:r>
                      <a:r>
                        <a:rPr sz="800" dirty="0">
                          <a:latin typeface="Calibri"/>
                          <a:cs typeface="Calibri"/>
                        </a:rPr>
                        <a:t>covered</a:t>
                      </a:r>
                      <a:r>
                        <a:rPr sz="800" spc="-30" dirty="0">
                          <a:latin typeface="Calibri"/>
                          <a:cs typeface="Calibri"/>
                        </a:rPr>
                        <a:t> </a:t>
                      </a:r>
                      <a:r>
                        <a:rPr sz="800" dirty="0">
                          <a:latin typeface="Calibri"/>
                          <a:cs typeface="Calibri"/>
                        </a:rPr>
                        <a:t>at</a:t>
                      </a:r>
                      <a:r>
                        <a:rPr sz="800" spc="-30" dirty="0">
                          <a:latin typeface="Calibri"/>
                          <a:cs typeface="Calibri"/>
                        </a:rPr>
                        <a:t> </a:t>
                      </a:r>
                      <a:r>
                        <a:rPr sz="800" dirty="0">
                          <a:latin typeface="Calibri"/>
                          <a:cs typeface="Calibri"/>
                        </a:rPr>
                        <a:t>near</a:t>
                      </a:r>
                      <a:r>
                        <a:rPr sz="800" spc="-30" dirty="0">
                          <a:latin typeface="Calibri"/>
                          <a:cs typeface="Calibri"/>
                        </a:rPr>
                        <a:t> </a:t>
                      </a:r>
                      <a:r>
                        <a:rPr sz="800" dirty="0">
                          <a:latin typeface="Calibri"/>
                          <a:cs typeface="Calibri"/>
                        </a:rPr>
                        <a:t>MPS:</a:t>
                      </a:r>
                      <a:r>
                        <a:rPr sz="800" spc="215" dirty="0">
                          <a:latin typeface="Calibri"/>
                          <a:cs typeface="Calibri"/>
                        </a:rPr>
                        <a:t> </a:t>
                      </a:r>
                      <a:r>
                        <a:rPr sz="800" b="1" dirty="0">
                          <a:latin typeface="Calibri"/>
                          <a:cs typeface="Calibri"/>
                        </a:rPr>
                        <a:t>-</a:t>
                      </a:r>
                      <a:r>
                        <a:rPr sz="800" b="1" spc="-50" dirty="0">
                          <a:latin typeface="Calibri"/>
                          <a:cs typeface="Calibri"/>
                        </a:rPr>
                        <a:t>-</a:t>
                      </a:r>
                      <a:endParaRPr sz="800">
                        <a:latin typeface="Calibri"/>
                        <a:cs typeface="Calibri"/>
                      </a:endParaRPr>
                    </a:p>
                    <a:p>
                      <a:pPr marL="64769">
                        <a:lnSpc>
                          <a:spcPts val="1365"/>
                        </a:lnSpc>
                      </a:pPr>
                      <a:r>
                        <a:rPr sz="800" spc="-10" dirty="0">
                          <a:latin typeface="Calibri"/>
                          <a:cs typeface="Calibri"/>
                        </a:rPr>
                        <a:t>(speed&gt;.95xMPS)</a:t>
                      </a:r>
                      <a:endParaRPr sz="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marR="267335">
                        <a:lnSpc>
                          <a:spcPts val="1430"/>
                        </a:lnSpc>
                      </a:pPr>
                      <a:r>
                        <a:rPr sz="800" dirty="0">
                          <a:latin typeface="Calibri"/>
                          <a:cs typeface="Calibri"/>
                        </a:rPr>
                        <a:t>Time</a:t>
                      </a:r>
                      <a:r>
                        <a:rPr sz="800" spc="-20" dirty="0">
                          <a:latin typeface="Calibri"/>
                          <a:cs typeface="Calibri"/>
                        </a:rPr>
                        <a:t> </a:t>
                      </a:r>
                      <a:r>
                        <a:rPr sz="800" dirty="0">
                          <a:latin typeface="Calibri"/>
                          <a:cs typeface="Calibri"/>
                        </a:rPr>
                        <a:t>Range</a:t>
                      </a:r>
                      <a:r>
                        <a:rPr sz="800" spc="-15" dirty="0">
                          <a:latin typeface="Calibri"/>
                          <a:cs typeface="Calibri"/>
                        </a:rPr>
                        <a:t> </a:t>
                      </a:r>
                      <a:r>
                        <a:rPr sz="800" dirty="0">
                          <a:latin typeface="Calibri"/>
                          <a:cs typeface="Calibri"/>
                        </a:rPr>
                        <a:t>of</a:t>
                      </a:r>
                      <a:r>
                        <a:rPr sz="800" spc="-15" dirty="0">
                          <a:latin typeface="Calibri"/>
                          <a:cs typeface="Calibri"/>
                        </a:rPr>
                        <a:t> </a:t>
                      </a:r>
                      <a:r>
                        <a:rPr sz="800" dirty="0">
                          <a:latin typeface="Calibri"/>
                          <a:cs typeface="Calibri"/>
                        </a:rPr>
                        <a:t>Analysis:</a:t>
                      </a:r>
                      <a:r>
                        <a:rPr sz="800" spc="-20" dirty="0">
                          <a:latin typeface="Calibri"/>
                          <a:cs typeface="Calibri"/>
                        </a:rPr>
                        <a:t> </a:t>
                      </a:r>
                      <a:r>
                        <a:rPr sz="800" b="1" dirty="0">
                          <a:latin typeface="Calibri"/>
                          <a:cs typeface="Calibri"/>
                        </a:rPr>
                        <a:t>8:09:15</a:t>
                      </a:r>
                      <a:r>
                        <a:rPr sz="800" b="1" spc="-15" dirty="0">
                          <a:latin typeface="Calibri"/>
                          <a:cs typeface="Calibri"/>
                        </a:rPr>
                        <a:t> </a:t>
                      </a:r>
                      <a:r>
                        <a:rPr sz="800" b="1" dirty="0">
                          <a:latin typeface="Calibri"/>
                          <a:cs typeface="Calibri"/>
                        </a:rPr>
                        <a:t>AM</a:t>
                      </a:r>
                      <a:r>
                        <a:rPr sz="800" b="1" spc="-15" dirty="0">
                          <a:latin typeface="Calibri"/>
                          <a:cs typeface="Calibri"/>
                        </a:rPr>
                        <a:t> </a:t>
                      </a:r>
                      <a:r>
                        <a:rPr sz="800" b="1" dirty="0">
                          <a:latin typeface="Calibri"/>
                          <a:cs typeface="Calibri"/>
                        </a:rPr>
                        <a:t>-</a:t>
                      </a:r>
                      <a:r>
                        <a:rPr sz="800" b="1" spc="-15" dirty="0">
                          <a:latin typeface="Calibri"/>
                          <a:cs typeface="Calibri"/>
                        </a:rPr>
                        <a:t> </a:t>
                      </a:r>
                      <a:r>
                        <a:rPr sz="800" b="1" spc="-10" dirty="0">
                          <a:latin typeface="Calibri"/>
                          <a:cs typeface="Calibri"/>
                        </a:rPr>
                        <a:t>12:20:56 </a:t>
                      </a:r>
                      <a:r>
                        <a:rPr sz="800" b="1" spc="-25" dirty="0">
                          <a:latin typeface="Calibri"/>
                          <a:cs typeface="Calibri"/>
                        </a:rPr>
                        <a:t>PM</a:t>
                      </a:r>
                      <a:endParaRPr sz="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7245">
                <a:tc>
                  <a:txBody>
                    <a:bodyPr/>
                    <a:lstStyle/>
                    <a:p>
                      <a:pPr marL="64769">
                        <a:lnSpc>
                          <a:spcPct val="100000"/>
                        </a:lnSpc>
                        <a:spcBef>
                          <a:spcPts val="25"/>
                        </a:spcBef>
                      </a:pPr>
                      <a:r>
                        <a:rPr sz="800" dirty="0">
                          <a:latin typeface="Calibri"/>
                          <a:cs typeface="Calibri"/>
                        </a:rPr>
                        <a:t>Late</a:t>
                      </a:r>
                      <a:r>
                        <a:rPr sz="800" spc="-25" dirty="0">
                          <a:latin typeface="Calibri"/>
                          <a:cs typeface="Calibri"/>
                        </a:rPr>
                        <a:t> </a:t>
                      </a:r>
                      <a:r>
                        <a:rPr sz="800" dirty="0">
                          <a:latin typeface="Calibri"/>
                          <a:cs typeface="Calibri"/>
                        </a:rPr>
                        <a:t>Controlling:</a:t>
                      </a:r>
                      <a:r>
                        <a:rPr sz="800" spc="225" dirty="0">
                          <a:latin typeface="Calibri"/>
                          <a:cs typeface="Calibri"/>
                        </a:rPr>
                        <a:t> </a:t>
                      </a:r>
                      <a:r>
                        <a:rPr sz="800" b="1" spc="-25" dirty="0">
                          <a:latin typeface="Calibri"/>
                          <a:cs typeface="Calibri"/>
                        </a:rPr>
                        <a:t>YES</a:t>
                      </a:r>
                      <a:endParaRPr sz="800">
                        <a:latin typeface="Calibri"/>
                        <a:cs typeface="Calibri"/>
                      </a:endParaRPr>
                    </a:p>
                    <a:p>
                      <a:pPr marL="64769">
                        <a:lnSpc>
                          <a:spcPct val="100000"/>
                        </a:lnSpc>
                        <a:spcBef>
                          <a:spcPts val="210"/>
                        </a:spcBef>
                      </a:pPr>
                      <a:r>
                        <a:rPr sz="800" dirty="0">
                          <a:latin typeface="Calibri"/>
                          <a:cs typeface="Calibri"/>
                        </a:rPr>
                        <a:t>Over</a:t>
                      </a:r>
                      <a:r>
                        <a:rPr sz="800" spc="-15" dirty="0">
                          <a:latin typeface="Calibri"/>
                          <a:cs typeface="Calibri"/>
                        </a:rPr>
                        <a:t> </a:t>
                      </a:r>
                      <a:r>
                        <a:rPr sz="800" dirty="0">
                          <a:latin typeface="Calibri"/>
                          <a:cs typeface="Calibri"/>
                        </a:rPr>
                        <a:t>Speeding:</a:t>
                      </a:r>
                      <a:r>
                        <a:rPr sz="800" spc="-15" dirty="0">
                          <a:latin typeface="Calibri"/>
                          <a:cs typeface="Calibri"/>
                        </a:rPr>
                        <a:t> </a:t>
                      </a:r>
                      <a:r>
                        <a:rPr sz="800" b="1" spc="-25" dirty="0">
                          <a:latin typeface="Calibri"/>
                          <a:cs typeface="Calibri"/>
                        </a:rPr>
                        <a:t>NO</a:t>
                      </a:r>
                      <a:endParaRPr sz="800">
                        <a:latin typeface="Calibri"/>
                        <a:cs typeface="Calibri"/>
                      </a:endParaRPr>
                    </a:p>
                    <a:p>
                      <a:pPr marL="64769">
                        <a:lnSpc>
                          <a:spcPct val="100000"/>
                        </a:lnSpc>
                        <a:spcBef>
                          <a:spcPts val="210"/>
                        </a:spcBef>
                      </a:pPr>
                      <a:r>
                        <a:rPr sz="800" dirty="0">
                          <a:latin typeface="Calibri"/>
                          <a:cs typeface="Calibri"/>
                        </a:rPr>
                        <a:t>Improper</a:t>
                      </a:r>
                      <a:r>
                        <a:rPr sz="800" spc="-30" dirty="0">
                          <a:latin typeface="Calibri"/>
                          <a:cs typeface="Calibri"/>
                        </a:rPr>
                        <a:t> </a:t>
                      </a:r>
                      <a:r>
                        <a:rPr sz="800" spc="-20" dirty="0">
                          <a:latin typeface="Calibri"/>
                          <a:cs typeface="Calibri"/>
                        </a:rPr>
                        <a:t>BPT:</a:t>
                      </a:r>
                      <a:r>
                        <a:rPr sz="800" spc="-30" dirty="0">
                          <a:latin typeface="Calibri"/>
                          <a:cs typeface="Calibri"/>
                        </a:rPr>
                        <a:t> </a:t>
                      </a:r>
                      <a:r>
                        <a:rPr sz="800" b="1" spc="-25" dirty="0">
                          <a:latin typeface="Calibri"/>
                          <a:cs typeface="Calibri"/>
                        </a:rPr>
                        <a:t>NO</a:t>
                      </a:r>
                      <a:endParaRPr sz="8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800" dirty="0">
                          <a:latin typeface="Calibri"/>
                          <a:cs typeface="Calibri"/>
                        </a:rPr>
                        <a:t>Abrupt</a:t>
                      </a:r>
                      <a:r>
                        <a:rPr sz="800" spc="-35" dirty="0">
                          <a:latin typeface="Calibri"/>
                          <a:cs typeface="Calibri"/>
                        </a:rPr>
                        <a:t> </a:t>
                      </a:r>
                      <a:r>
                        <a:rPr sz="800" dirty="0">
                          <a:latin typeface="Calibri"/>
                          <a:cs typeface="Calibri"/>
                        </a:rPr>
                        <a:t>Braking:</a:t>
                      </a:r>
                      <a:r>
                        <a:rPr sz="800" spc="-30" dirty="0">
                          <a:latin typeface="Calibri"/>
                          <a:cs typeface="Calibri"/>
                        </a:rPr>
                        <a:t> </a:t>
                      </a:r>
                      <a:r>
                        <a:rPr sz="800" b="1" spc="-25" dirty="0">
                          <a:latin typeface="Calibri"/>
                          <a:cs typeface="Calibri"/>
                        </a:rPr>
                        <a:t>NO</a:t>
                      </a:r>
                      <a:endParaRPr sz="800">
                        <a:latin typeface="Calibri"/>
                        <a:cs typeface="Calibri"/>
                      </a:endParaRPr>
                    </a:p>
                    <a:p>
                      <a:pPr marL="64769">
                        <a:lnSpc>
                          <a:spcPct val="100000"/>
                        </a:lnSpc>
                        <a:spcBef>
                          <a:spcPts val="210"/>
                        </a:spcBef>
                      </a:pPr>
                      <a:r>
                        <a:rPr sz="800" dirty="0">
                          <a:latin typeface="Calibri"/>
                          <a:cs typeface="Calibri"/>
                        </a:rPr>
                        <a:t>Poor</a:t>
                      </a:r>
                      <a:r>
                        <a:rPr sz="800" spc="-25" dirty="0">
                          <a:latin typeface="Calibri"/>
                          <a:cs typeface="Calibri"/>
                        </a:rPr>
                        <a:t> </a:t>
                      </a:r>
                      <a:r>
                        <a:rPr sz="800" dirty="0">
                          <a:latin typeface="Calibri"/>
                          <a:cs typeface="Calibri"/>
                        </a:rPr>
                        <a:t>Running:</a:t>
                      </a:r>
                      <a:r>
                        <a:rPr sz="800" spc="-20" dirty="0">
                          <a:latin typeface="Calibri"/>
                          <a:cs typeface="Calibri"/>
                        </a:rPr>
                        <a:t> </a:t>
                      </a:r>
                      <a:r>
                        <a:rPr sz="800" b="1" dirty="0">
                          <a:latin typeface="Calibri"/>
                          <a:cs typeface="Calibri"/>
                        </a:rPr>
                        <a:t>-</a:t>
                      </a:r>
                      <a:r>
                        <a:rPr sz="800" b="1" spc="-50" dirty="0">
                          <a:latin typeface="Calibri"/>
                          <a:cs typeface="Calibri"/>
                        </a:rPr>
                        <a:t>-</a:t>
                      </a:r>
                      <a:endParaRPr sz="800">
                        <a:latin typeface="Calibri"/>
                        <a:cs typeface="Calibri"/>
                      </a:endParaRPr>
                    </a:p>
                    <a:p>
                      <a:pPr marL="64769">
                        <a:lnSpc>
                          <a:spcPct val="100000"/>
                        </a:lnSpc>
                        <a:spcBef>
                          <a:spcPts val="210"/>
                        </a:spcBef>
                      </a:pPr>
                      <a:r>
                        <a:rPr sz="800" dirty="0">
                          <a:latin typeface="Calibri"/>
                          <a:cs typeface="Calibri"/>
                        </a:rPr>
                        <a:t>SR</a:t>
                      </a:r>
                      <a:r>
                        <a:rPr sz="800" spc="5" dirty="0">
                          <a:latin typeface="Calibri"/>
                          <a:cs typeface="Calibri"/>
                        </a:rPr>
                        <a:t> </a:t>
                      </a:r>
                      <a:r>
                        <a:rPr sz="800" spc="-10" dirty="0">
                          <a:latin typeface="Calibri"/>
                          <a:cs typeface="Calibri"/>
                        </a:rPr>
                        <a:t>Overspeed:</a:t>
                      </a:r>
                      <a:r>
                        <a:rPr sz="800" spc="5" dirty="0">
                          <a:latin typeface="Calibri"/>
                          <a:cs typeface="Calibri"/>
                        </a:rPr>
                        <a:t> </a:t>
                      </a:r>
                      <a:r>
                        <a:rPr sz="800" b="1" spc="-25" dirty="0">
                          <a:latin typeface="Calibri"/>
                          <a:cs typeface="Calibri"/>
                        </a:rPr>
                        <a:t>NO</a:t>
                      </a:r>
                      <a:endParaRPr sz="8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3" y="2883292"/>
          <a:ext cx="5505948" cy="195477"/>
        </p:xfrm>
        <a:graphic>
          <a:graphicData uri="http://schemas.openxmlformats.org/drawingml/2006/table">
            <a:tbl>
              <a:tblPr firstRow="1" bandRow="1">
                <a:tableStyleId>{2D5ABB26-0587-4C30-8999-92F81FD0307C}</a:tableStyleId>
              </a:tblPr>
              <a:tblGrid>
                <a:gridCol w="1379202"/>
                <a:gridCol w="1379202"/>
                <a:gridCol w="1368342"/>
                <a:gridCol w="1379202"/>
              </a:tblGrid>
              <a:tr h="195477">
                <a:tc>
                  <a:txBody>
                    <a:bodyPr/>
                    <a:lstStyle/>
                    <a:p>
                      <a:pPr marL="67945">
                        <a:lnSpc>
                          <a:spcPct val="100000"/>
                        </a:lnSpc>
                        <a:spcBef>
                          <a:spcPts val="509"/>
                        </a:spcBef>
                      </a:pPr>
                      <a:r>
                        <a:rPr sz="600" dirty="0">
                          <a:latin typeface="Calibri"/>
                          <a:cs typeface="Calibri"/>
                        </a:rPr>
                        <a:t>BPT</a:t>
                      </a:r>
                      <a:r>
                        <a:rPr sz="600" spc="-20" dirty="0">
                          <a:latin typeface="Calibri"/>
                          <a:cs typeface="Calibri"/>
                        </a:rPr>
                        <a:t> </a:t>
                      </a:r>
                      <a:r>
                        <a:rPr sz="600" dirty="0">
                          <a:latin typeface="Calibri"/>
                          <a:cs typeface="Calibri"/>
                        </a:rPr>
                        <a:t>@</a:t>
                      </a:r>
                      <a:r>
                        <a:rPr sz="600" spc="-20" dirty="0">
                          <a:latin typeface="Calibri"/>
                          <a:cs typeface="Calibri"/>
                        </a:rPr>
                        <a:t> </a:t>
                      </a:r>
                      <a:r>
                        <a:rPr sz="600" spc="-10" dirty="0">
                          <a:latin typeface="Calibri"/>
                          <a:cs typeface="Calibri"/>
                        </a:rPr>
                        <a:t>8:12:41</a:t>
                      </a:r>
                      <a:r>
                        <a:rPr sz="600" spc="-20" dirty="0">
                          <a:latin typeface="Calibri"/>
                          <a:cs typeface="Calibri"/>
                        </a:rPr>
                        <a:t> </a:t>
                      </a:r>
                      <a:r>
                        <a:rPr sz="600" spc="-35" dirty="0">
                          <a:latin typeface="Calibri"/>
                          <a:cs typeface="Calibri"/>
                        </a:rPr>
                        <a:t>AM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dirty="0">
                          <a:latin typeface="Calibri"/>
                          <a:cs typeface="Calibri"/>
                        </a:rPr>
                        <a:t>SPEED</a:t>
                      </a:r>
                      <a:r>
                        <a:rPr sz="600" spc="-25" dirty="0">
                          <a:latin typeface="Calibri"/>
                          <a:cs typeface="Calibri"/>
                        </a:rPr>
                        <a:t> </a:t>
                      </a:r>
                      <a:r>
                        <a:rPr sz="600" dirty="0">
                          <a:latin typeface="Calibri"/>
                          <a:cs typeface="Calibri"/>
                        </a:rPr>
                        <a:t>DROP:</a:t>
                      </a:r>
                      <a:r>
                        <a:rPr sz="600" spc="-20" dirty="0">
                          <a:latin typeface="Calibri"/>
                          <a:cs typeface="Calibri"/>
                        </a:rPr>
                        <a:t> </a:t>
                      </a:r>
                      <a:r>
                        <a:rPr sz="600" dirty="0">
                          <a:latin typeface="Calibri"/>
                          <a:cs typeface="Calibri"/>
                        </a:rPr>
                        <a:t>29</a:t>
                      </a:r>
                      <a:r>
                        <a:rPr sz="600" spc="-25" dirty="0">
                          <a:latin typeface="Calibri"/>
                          <a:cs typeface="Calibri"/>
                        </a:rPr>
                        <a:t> </a:t>
                      </a:r>
                      <a:r>
                        <a:rPr sz="600" dirty="0">
                          <a:latin typeface="Calibri"/>
                          <a:cs typeface="Calibri"/>
                        </a:rPr>
                        <a:t>-</a:t>
                      </a:r>
                      <a:r>
                        <a:rPr sz="600" spc="-20" dirty="0">
                          <a:latin typeface="Calibri"/>
                          <a:cs typeface="Calibri"/>
                        </a:rPr>
                        <a:t> </a:t>
                      </a:r>
                      <a:r>
                        <a:rPr sz="600" spc="-25" dirty="0">
                          <a:latin typeface="Calibri"/>
                          <a:cs typeface="Calibri"/>
                        </a:rPr>
                        <a:t>10</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BFT</a:t>
                      </a:r>
                      <a:r>
                        <a:rPr sz="600" spc="-25" dirty="0">
                          <a:latin typeface="Calibri"/>
                          <a:cs typeface="Calibri"/>
                        </a:rPr>
                        <a:t> </a:t>
                      </a:r>
                      <a:r>
                        <a:rPr sz="600" dirty="0">
                          <a:latin typeface="Calibri"/>
                          <a:cs typeface="Calibri"/>
                        </a:rPr>
                        <a:t>@</a:t>
                      </a:r>
                      <a:r>
                        <a:rPr sz="600" spc="-25" dirty="0">
                          <a:latin typeface="Calibri"/>
                          <a:cs typeface="Calibri"/>
                        </a:rPr>
                        <a:t> </a:t>
                      </a: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dirty="0">
                          <a:latin typeface="Calibri"/>
                          <a:cs typeface="Calibri"/>
                        </a:rPr>
                        <a:t>SPEED</a:t>
                      </a:r>
                      <a:r>
                        <a:rPr sz="600" spc="-20" dirty="0">
                          <a:latin typeface="Calibri"/>
                          <a:cs typeface="Calibri"/>
                        </a:rPr>
                        <a:t> </a:t>
                      </a:r>
                      <a:r>
                        <a:rPr sz="600" dirty="0">
                          <a:latin typeface="Calibri"/>
                          <a:cs typeface="Calibri"/>
                        </a:rPr>
                        <a:t>DROP:</a:t>
                      </a:r>
                      <a:r>
                        <a:rPr sz="600" spc="-20" dirty="0">
                          <a:latin typeface="Calibri"/>
                          <a:cs typeface="Calibri"/>
                        </a:rPr>
                        <a:t> </a:t>
                      </a:r>
                      <a:r>
                        <a:rPr sz="600" dirty="0">
                          <a:latin typeface="Calibri"/>
                          <a:cs typeface="Calibri"/>
                        </a:rPr>
                        <a:t>-</a:t>
                      </a:r>
                      <a:r>
                        <a:rPr sz="600" spc="-20" dirty="0">
                          <a:latin typeface="Calibri"/>
                          <a:cs typeface="Calibri"/>
                        </a:rPr>
                        <a:t> </a:t>
                      </a:r>
                      <a:r>
                        <a:rPr sz="600" spc="-6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2" y="3275029"/>
            <a:ext cx="3467010"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56" dirty="0">
                <a:latin typeface="Calibri"/>
                <a:cs typeface="Calibri"/>
              </a:rPr>
              <a:t> </a:t>
            </a:r>
            <a:r>
              <a:rPr sz="1000" b="1" dirty="0">
                <a:latin typeface="Calibri"/>
                <a:cs typeface="Calibri"/>
              </a:rPr>
              <a:t>WHILE</a:t>
            </a:r>
            <a:r>
              <a:rPr sz="1000" b="1" spc="-37" dirty="0">
                <a:latin typeface="Calibri"/>
                <a:cs typeface="Calibri"/>
              </a:rPr>
              <a:t> </a:t>
            </a:r>
            <a:r>
              <a:rPr sz="1000" b="1" spc="-7" dirty="0">
                <a:latin typeface="Calibri"/>
                <a:cs typeface="Calibri"/>
              </a:rPr>
              <a:t>APPROACHING</a:t>
            </a:r>
            <a:r>
              <a:rPr sz="1000" b="1" spc="-37" dirty="0">
                <a:latin typeface="Calibri"/>
                <a:cs typeface="Calibri"/>
              </a:rPr>
              <a:t> </a:t>
            </a:r>
            <a:r>
              <a:rPr sz="1000" b="1" spc="-7" dirty="0">
                <a:latin typeface="Calibri"/>
                <a:cs typeface="Calibri"/>
              </a:rPr>
              <a:t>STOP</a:t>
            </a:r>
            <a:r>
              <a:rPr sz="1000" b="1" spc="-34" dirty="0">
                <a:latin typeface="Calibri"/>
                <a:cs typeface="Calibri"/>
              </a:rPr>
              <a:t> </a:t>
            </a:r>
            <a:r>
              <a:rPr sz="1000" b="1" dirty="0">
                <a:latin typeface="Calibri"/>
                <a:cs typeface="Calibri"/>
              </a:rPr>
              <a:t>SIGNAL</a:t>
            </a:r>
            <a:r>
              <a:rPr sz="1000" b="1" spc="-37" dirty="0">
                <a:latin typeface="Calibri"/>
                <a:cs typeface="Calibri"/>
              </a:rPr>
              <a:t> AT</a:t>
            </a:r>
            <a:r>
              <a:rPr sz="1000" b="1" spc="-22" dirty="0">
                <a:latin typeface="Calibri"/>
                <a:cs typeface="Calibri"/>
              </a:rPr>
              <a:t> </a:t>
            </a:r>
            <a:r>
              <a:rPr sz="1000" b="1" spc="-7" dirty="0">
                <a:latin typeface="Calibri"/>
                <a:cs typeface="Calibri"/>
              </a:rPr>
              <a:t>DANGER</a:t>
            </a:r>
            <a:endParaRPr sz="1000">
              <a:latin typeface="Calibri"/>
              <a:cs typeface="Calibri"/>
            </a:endParaRPr>
          </a:p>
        </p:txBody>
      </p:sp>
      <p:graphicFrame>
        <p:nvGraphicFramePr>
          <p:cNvPr id="9" name="object 9"/>
          <p:cNvGraphicFramePr>
            <a:graphicFrameLocks noGrp="1"/>
          </p:cNvGraphicFramePr>
          <p:nvPr/>
        </p:nvGraphicFramePr>
        <p:xfrm>
          <a:off x="532133" y="3453435"/>
          <a:ext cx="5527666" cy="2726093"/>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309506">
                <a:tc>
                  <a:txBody>
                    <a:bodyPr/>
                    <a:lstStyle/>
                    <a:p>
                      <a:pPr marL="67945">
                        <a:lnSpc>
                          <a:spcPct val="100000"/>
                        </a:lnSpc>
                        <a:spcBef>
                          <a:spcPts val="560"/>
                        </a:spcBef>
                      </a:pPr>
                      <a:r>
                        <a:rPr sz="600" spc="-20" dirty="0">
                          <a:latin typeface="Calibri"/>
                          <a:cs typeface="Calibri"/>
                        </a:rPr>
                        <a:t>SGNL</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dirty="0">
                          <a:latin typeface="Calibri"/>
                          <a:cs typeface="Calibri"/>
                        </a:rPr>
                        <a:t>TIME/KM</a:t>
                      </a:r>
                      <a:r>
                        <a:rPr sz="600" spc="-55" dirty="0">
                          <a:latin typeface="Calibri"/>
                          <a:cs typeface="Calibri"/>
                        </a:rPr>
                        <a:t> </a:t>
                      </a:r>
                      <a:r>
                        <a:rPr sz="600" spc="-25" dirty="0">
                          <a:latin typeface="Calibri"/>
                          <a:cs typeface="Calibri"/>
                        </a:rPr>
                        <a:t>NO</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dirty="0">
                          <a:latin typeface="Calibri"/>
                          <a:cs typeface="Calibri"/>
                        </a:rPr>
                        <a:t>SPEED</a:t>
                      </a:r>
                      <a:r>
                        <a:rPr sz="600" spc="-30" dirty="0">
                          <a:latin typeface="Calibri"/>
                          <a:cs typeface="Calibri"/>
                        </a:rPr>
                        <a:t> </a:t>
                      </a:r>
                      <a:r>
                        <a:rPr sz="600" spc="-25" dirty="0">
                          <a:latin typeface="Calibri"/>
                          <a:cs typeface="Calibri"/>
                        </a:rPr>
                        <a:t>B4</a:t>
                      </a:r>
                      <a:endParaRPr sz="600">
                        <a:latin typeface="Calibri"/>
                        <a:cs typeface="Calibri"/>
                      </a:endParaRPr>
                    </a:p>
                    <a:p>
                      <a:pPr marL="61594">
                        <a:lnSpc>
                          <a:spcPct val="100000"/>
                        </a:lnSpc>
                        <a:spcBef>
                          <a:spcPts val="150"/>
                        </a:spcBef>
                      </a:pPr>
                      <a:r>
                        <a:rPr sz="600" spc="-10" dirty="0">
                          <a:latin typeface="Calibri"/>
                          <a:cs typeface="Calibri"/>
                        </a:rPr>
                        <a:t>1000mtr</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dirty="0">
                          <a:latin typeface="Calibri"/>
                          <a:cs typeface="Calibri"/>
                        </a:rPr>
                        <a:t>SPEED</a:t>
                      </a:r>
                      <a:r>
                        <a:rPr sz="600" spc="-30" dirty="0">
                          <a:latin typeface="Calibri"/>
                          <a:cs typeface="Calibri"/>
                        </a:rPr>
                        <a:t> </a:t>
                      </a:r>
                      <a:r>
                        <a:rPr sz="600" spc="-25" dirty="0">
                          <a:latin typeface="Calibri"/>
                          <a:cs typeface="Calibri"/>
                        </a:rPr>
                        <a:t>B4</a:t>
                      </a:r>
                      <a:endParaRPr sz="600">
                        <a:latin typeface="Calibri"/>
                        <a:cs typeface="Calibri"/>
                      </a:endParaRPr>
                    </a:p>
                    <a:p>
                      <a:pPr marL="71120">
                        <a:lnSpc>
                          <a:spcPct val="100000"/>
                        </a:lnSpc>
                        <a:spcBef>
                          <a:spcPts val="150"/>
                        </a:spcBef>
                      </a:pPr>
                      <a:r>
                        <a:rPr sz="600" spc="-10" dirty="0">
                          <a:latin typeface="Calibri"/>
                          <a:cs typeface="Calibri"/>
                        </a:rPr>
                        <a:t>500mtr</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dirty="0">
                          <a:latin typeface="Calibri"/>
                          <a:cs typeface="Calibri"/>
                        </a:rPr>
                        <a:t>SPEED</a:t>
                      </a:r>
                      <a:r>
                        <a:rPr sz="600" spc="-30" dirty="0">
                          <a:latin typeface="Calibri"/>
                          <a:cs typeface="Calibri"/>
                        </a:rPr>
                        <a:t> </a:t>
                      </a:r>
                      <a:r>
                        <a:rPr sz="600" spc="-25" dirty="0">
                          <a:latin typeface="Calibri"/>
                          <a:cs typeface="Calibri"/>
                        </a:rPr>
                        <a:t>B4</a:t>
                      </a:r>
                      <a:endParaRPr sz="600">
                        <a:latin typeface="Calibri"/>
                        <a:cs typeface="Calibri"/>
                      </a:endParaRPr>
                    </a:p>
                    <a:p>
                      <a:pPr marL="67945">
                        <a:lnSpc>
                          <a:spcPct val="100000"/>
                        </a:lnSpc>
                        <a:spcBef>
                          <a:spcPts val="150"/>
                        </a:spcBef>
                      </a:pPr>
                      <a:r>
                        <a:rPr sz="600" spc="-10" dirty="0">
                          <a:latin typeface="Calibri"/>
                          <a:cs typeface="Calibri"/>
                        </a:rPr>
                        <a:t>100mtr</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dirty="0">
                          <a:latin typeface="Calibri"/>
                          <a:cs typeface="Calibri"/>
                        </a:rPr>
                        <a:t>SPEED</a:t>
                      </a:r>
                      <a:r>
                        <a:rPr sz="600" spc="-30" dirty="0">
                          <a:latin typeface="Calibri"/>
                          <a:cs typeface="Calibri"/>
                        </a:rPr>
                        <a:t> </a:t>
                      </a:r>
                      <a:r>
                        <a:rPr sz="600" spc="-25" dirty="0">
                          <a:latin typeface="Calibri"/>
                          <a:cs typeface="Calibri"/>
                        </a:rPr>
                        <a:t>B4</a:t>
                      </a:r>
                      <a:endParaRPr sz="600">
                        <a:latin typeface="Calibri"/>
                        <a:cs typeface="Calibri"/>
                      </a:endParaRPr>
                    </a:p>
                    <a:p>
                      <a:pPr marL="64769">
                        <a:lnSpc>
                          <a:spcPct val="100000"/>
                        </a:lnSpc>
                        <a:spcBef>
                          <a:spcPts val="150"/>
                        </a:spcBef>
                      </a:pPr>
                      <a:r>
                        <a:rPr sz="600" spc="-10" dirty="0">
                          <a:latin typeface="Calibri"/>
                          <a:cs typeface="Calibri"/>
                        </a:rPr>
                        <a:t>10mtr</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600" dirty="0">
                          <a:latin typeface="Calibri"/>
                          <a:cs typeface="Calibri"/>
                        </a:rPr>
                        <a:t>Speed</a:t>
                      </a:r>
                      <a:r>
                        <a:rPr sz="600" spc="-30" dirty="0">
                          <a:latin typeface="Calibri"/>
                          <a:cs typeface="Calibri"/>
                        </a:rPr>
                        <a:t> </a:t>
                      </a:r>
                      <a:r>
                        <a:rPr sz="600" dirty="0">
                          <a:latin typeface="Calibri"/>
                          <a:cs typeface="Calibri"/>
                        </a:rPr>
                        <a:t>at</a:t>
                      </a:r>
                      <a:r>
                        <a:rPr sz="600" spc="-30" dirty="0">
                          <a:latin typeface="Calibri"/>
                          <a:cs typeface="Calibri"/>
                        </a:rPr>
                        <a:t> </a:t>
                      </a:r>
                      <a:r>
                        <a:rPr sz="600" spc="-10" dirty="0">
                          <a:latin typeface="Calibri"/>
                          <a:cs typeface="Calibri"/>
                        </a:rPr>
                        <a:t>Controlling/ Braking</a:t>
                      </a:r>
                      <a:r>
                        <a:rPr sz="600" dirty="0">
                          <a:latin typeface="Calibri"/>
                          <a:cs typeface="Calibri"/>
                        </a:rPr>
                        <a:t> </a:t>
                      </a:r>
                      <a:r>
                        <a:rPr sz="600" spc="-10" dirty="0">
                          <a:latin typeface="Calibri"/>
                          <a:cs typeface="Calibri"/>
                        </a:rPr>
                        <a:t>Distance</a:t>
                      </a:r>
                      <a:endParaRPr sz="600">
                        <a:latin typeface="Calibri"/>
                        <a:cs typeface="Calibri"/>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BRAKING</a:t>
                      </a:r>
                      <a:endParaRPr sz="600">
                        <a:latin typeface="Calibri"/>
                        <a:cs typeface="Calibri"/>
                      </a:endParaRPr>
                    </a:p>
                    <a:p>
                      <a:pPr marL="64769">
                        <a:lnSpc>
                          <a:spcPct val="100000"/>
                        </a:lnSpc>
                        <a:spcBef>
                          <a:spcPts val="150"/>
                        </a:spcBef>
                      </a:pPr>
                      <a:r>
                        <a:rPr sz="600" spc="-10" dirty="0">
                          <a:latin typeface="Calibri"/>
                          <a:cs typeface="Calibri"/>
                        </a:rPr>
                        <a:t>Technique</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8:18:48</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5" dirty="0">
                          <a:latin typeface="Calibri"/>
                          <a:cs typeface="Calibri"/>
                        </a:rPr>
                        <a:t>30</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25" dirty="0">
                          <a:latin typeface="Calibri"/>
                          <a:cs typeface="Calibri"/>
                        </a:rPr>
                        <a:t>11</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50" dirty="0">
                          <a:latin typeface="Calibri"/>
                          <a:cs typeface="Calibri"/>
                        </a:rPr>
                        <a:t>6</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Calibri"/>
                          <a:cs typeface="Calibri"/>
                        </a:rPr>
                        <a:t>4</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dirty="0">
                          <a:latin typeface="Calibri"/>
                          <a:cs typeface="Calibri"/>
                        </a:rPr>
                        <a:t>30kmph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0.907</a:t>
                      </a:r>
                      <a:r>
                        <a:rPr sz="600" spc="-25" dirty="0">
                          <a:latin typeface="Calibri"/>
                          <a:cs typeface="Calibri"/>
                        </a:rPr>
                        <a:t> km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Smooth</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8:38:27</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25" dirty="0">
                          <a:latin typeface="Calibri"/>
                          <a:cs typeface="Calibri"/>
                        </a:rPr>
                        <a:t>14</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Calibri"/>
                          <a:cs typeface="Calibri"/>
                        </a:rPr>
                        <a:t>14</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25" dirty="0">
                          <a:latin typeface="Calibri"/>
                          <a:cs typeface="Calibri"/>
                        </a:rPr>
                        <a:t>11</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Calibri"/>
                          <a:cs typeface="Calibri"/>
                        </a:rPr>
                        <a:t>3</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dirty="0">
                          <a:latin typeface="Calibri"/>
                          <a:cs typeface="Calibri"/>
                        </a:rPr>
                        <a:t>16kmph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1.812</a:t>
                      </a:r>
                      <a:r>
                        <a:rPr sz="600" spc="-25" dirty="0">
                          <a:latin typeface="Calibri"/>
                          <a:cs typeface="Calibri"/>
                        </a:rPr>
                        <a:t> km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Smooth</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9:10:28</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5" dirty="0">
                          <a:latin typeface="Calibri"/>
                          <a:cs typeface="Calibri"/>
                        </a:rPr>
                        <a:t>22</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Calibri"/>
                          <a:cs typeface="Calibri"/>
                        </a:rPr>
                        <a:t>12</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25" dirty="0">
                          <a:latin typeface="Calibri"/>
                          <a:cs typeface="Calibri"/>
                        </a:rPr>
                        <a:t>13</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0" dirty="0">
                          <a:latin typeface="Calibri"/>
                          <a:cs typeface="Calibri"/>
                        </a:rPr>
                        <a:t>5</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dirty="0">
                          <a:latin typeface="Calibri"/>
                          <a:cs typeface="Calibri"/>
                        </a:rPr>
                        <a:t>18kmph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0.576</a:t>
                      </a:r>
                      <a:r>
                        <a:rPr sz="600" spc="-25" dirty="0">
                          <a:latin typeface="Calibri"/>
                          <a:cs typeface="Calibri"/>
                        </a:rPr>
                        <a:t> km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Smooth</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070">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9:16:59</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Calibri"/>
                          <a:cs typeface="Calibri"/>
                        </a:rPr>
                        <a:t>13</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50" dirty="0">
                          <a:latin typeface="Calibri"/>
                          <a:cs typeface="Calibri"/>
                        </a:rPr>
                        <a:t>9</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50" dirty="0">
                          <a:latin typeface="Calibri"/>
                          <a:cs typeface="Calibri"/>
                        </a:rPr>
                        <a:t>9</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Calibri"/>
                          <a:cs typeface="Calibri"/>
                        </a:rPr>
                        <a:t>5</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10kmph</a:t>
                      </a:r>
                      <a:r>
                        <a:rPr sz="600" spc="-40" dirty="0">
                          <a:latin typeface="Calibri"/>
                          <a:cs typeface="Calibri"/>
                        </a:rPr>
                        <a:t> </a:t>
                      </a:r>
                      <a:r>
                        <a:rPr sz="600" dirty="0">
                          <a:latin typeface="Calibri"/>
                          <a:cs typeface="Calibri"/>
                        </a:rPr>
                        <a:t>/</a:t>
                      </a:r>
                      <a:r>
                        <a:rPr sz="600" spc="-40" dirty="0">
                          <a:latin typeface="Calibri"/>
                          <a:cs typeface="Calibri"/>
                        </a:rPr>
                        <a:t> </a:t>
                      </a:r>
                      <a:r>
                        <a:rPr sz="600" dirty="0">
                          <a:latin typeface="Calibri"/>
                          <a:cs typeface="Calibri"/>
                        </a:rPr>
                        <a:t>0.78</a:t>
                      </a:r>
                      <a:r>
                        <a:rPr sz="600" spc="-35" dirty="0">
                          <a:latin typeface="Calibri"/>
                          <a:cs typeface="Calibri"/>
                        </a:rPr>
                        <a:t> </a:t>
                      </a:r>
                      <a:r>
                        <a:rPr sz="600" spc="-25" dirty="0">
                          <a:latin typeface="Calibri"/>
                          <a:cs typeface="Calibri"/>
                        </a:rPr>
                        <a:t>km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Smooth</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9:34:45</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5" dirty="0">
                          <a:latin typeface="Calibri"/>
                          <a:cs typeface="Calibri"/>
                        </a:rPr>
                        <a:t>18</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25" dirty="0">
                          <a:latin typeface="Calibri"/>
                          <a:cs typeface="Calibri"/>
                        </a:rPr>
                        <a:t>13</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25" dirty="0">
                          <a:latin typeface="Calibri"/>
                          <a:cs typeface="Calibri"/>
                        </a:rPr>
                        <a:t>10</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Calibri"/>
                          <a:cs typeface="Calibri"/>
                        </a:rPr>
                        <a:t>7</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dirty="0">
                          <a:latin typeface="Calibri"/>
                          <a:cs typeface="Calibri"/>
                        </a:rPr>
                        <a:t>16kmph</a:t>
                      </a:r>
                      <a:r>
                        <a:rPr sz="600" spc="-40" dirty="0">
                          <a:latin typeface="Calibri"/>
                          <a:cs typeface="Calibri"/>
                        </a:rPr>
                        <a:t> </a:t>
                      </a:r>
                      <a:r>
                        <a:rPr sz="600" dirty="0">
                          <a:latin typeface="Calibri"/>
                          <a:cs typeface="Calibri"/>
                        </a:rPr>
                        <a:t>/</a:t>
                      </a:r>
                      <a:r>
                        <a:rPr sz="600" spc="-40" dirty="0">
                          <a:latin typeface="Calibri"/>
                          <a:cs typeface="Calibri"/>
                        </a:rPr>
                        <a:t> </a:t>
                      </a:r>
                      <a:r>
                        <a:rPr sz="600" dirty="0">
                          <a:latin typeface="Calibri"/>
                          <a:cs typeface="Calibri"/>
                        </a:rPr>
                        <a:t>0.58</a:t>
                      </a:r>
                      <a:r>
                        <a:rPr sz="600" spc="-35" dirty="0">
                          <a:latin typeface="Calibri"/>
                          <a:cs typeface="Calibri"/>
                        </a:rPr>
                        <a:t> </a:t>
                      </a:r>
                      <a:r>
                        <a:rPr sz="600" spc="-25" dirty="0">
                          <a:latin typeface="Calibri"/>
                          <a:cs typeface="Calibri"/>
                        </a:rPr>
                        <a:t>km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Smooth</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9:40:11</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25" dirty="0">
                          <a:latin typeface="Calibri"/>
                          <a:cs typeface="Calibri"/>
                        </a:rPr>
                        <a:t>18</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Calibri"/>
                          <a:cs typeface="Calibri"/>
                        </a:rPr>
                        <a:t>11</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50" dirty="0">
                          <a:latin typeface="Calibri"/>
                          <a:cs typeface="Calibri"/>
                        </a:rPr>
                        <a:t>7</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Calibri"/>
                          <a:cs typeface="Calibri"/>
                        </a:rPr>
                        <a:t>6</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dirty="0">
                          <a:latin typeface="Calibri"/>
                          <a:cs typeface="Calibri"/>
                        </a:rPr>
                        <a:t>7kmph</a:t>
                      </a:r>
                      <a:r>
                        <a:rPr sz="600" spc="-25" dirty="0">
                          <a:latin typeface="Calibri"/>
                          <a:cs typeface="Calibri"/>
                        </a:rPr>
                        <a:t> </a:t>
                      </a:r>
                      <a:r>
                        <a:rPr sz="600" dirty="0">
                          <a:latin typeface="Calibri"/>
                          <a:cs typeface="Calibri"/>
                        </a:rPr>
                        <a:t>/</a:t>
                      </a:r>
                      <a:r>
                        <a:rPr sz="600" spc="-20" dirty="0">
                          <a:latin typeface="Calibri"/>
                          <a:cs typeface="Calibri"/>
                        </a:rPr>
                        <a:t> </a:t>
                      </a:r>
                      <a:r>
                        <a:rPr sz="600" spc="-10" dirty="0">
                          <a:latin typeface="Calibri"/>
                          <a:cs typeface="Calibri"/>
                        </a:rPr>
                        <a:t>0.108</a:t>
                      </a:r>
                      <a:r>
                        <a:rPr sz="600" spc="-20" dirty="0">
                          <a:latin typeface="Calibri"/>
                          <a:cs typeface="Calibri"/>
                        </a:rPr>
                        <a:t> </a:t>
                      </a:r>
                      <a:r>
                        <a:rPr sz="600" spc="-25" dirty="0">
                          <a:latin typeface="Calibri"/>
                          <a:cs typeface="Calibri"/>
                        </a:rPr>
                        <a:t>km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Smooth</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10:01:06</a:t>
                      </a:r>
                      <a:r>
                        <a:rPr sz="600" spc="-20" dirty="0">
                          <a:latin typeface="Calibri"/>
                          <a:cs typeface="Calibri"/>
                        </a:rPr>
                        <a:t> </a:t>
                      </a:r>
                      <a:r>
                        <a:rPr sz="600" spc="-25" dirty="0">
                          <a:latin typeface="Calibri"/>
                          <a:cs typeface="Calibri"/>
                        </a:rPr>
                        <a:t>AM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5" dirty="0">
                          <a:latin typeface="Calibri"/>
                          <a:cs typeface="Calibri"/>
                        </a:rPr>
                        <a:t>10</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Calibri"/>
                          <a:cs typeface="Calibri"/>
                        </a:rPr>
                        <a:t>11</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50" dirty="0">
                          <a:latin typeface="Calibri"/>
                          <a:cs typeface="Calibri"/>
                        </a:rPr>
                        <a:t>8</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0" dirty="0">
                          <a:latin typeface="Calibri"/>
                          <a:cs typeface="Calibri"/>
                        </a:rPr>
                        <a:t>4</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dirty="0">
                          <a:latin typeface="Calibri"/>
                          <a:cs typeface="Calibri"/>
                        </a:rPr>
                        <a:t>7kmph</a:t>
                      </a:r>
                      <a:r>
                        <a:rPr sz="600" spc="-25" dirty="0">
                          <a:latin typeface="Calibri"/>
                          <a:cs typeface="Calibri"/>
                        </a:rPr>
                        <a:t> </a:t>
                      </a:r>
                      <a:r>
                        <a:rPr sz="600" dirty="0">
                          <a:latin typeface="Calibri"/>
                          <a:cs typeface="Calibri"/>
                        </a:rPr>
                        <a:t>/</a:t>
                      </a:r>
                      <a:r>
                        <a:rPr sz="600" spc="-20" dirty="0">
                          <a:latin typeface="Calibri"/>
                          <a:cs typeface="Calibri"/>
                        </a:rPr>
                        <a:t> </a:t>
                      </a:r>
                      <a:r>
                        <a:rPr sz="600" spc="-10" dirty="0">
                          <a:latin typeface="Calibri"/>
                          <a:cs typeface="Calibri"/>
                        </a:rPr>
                        <a:t>1.322</a:t>
                      </a:r>
                      <a:r>
                        <a:rPr sz="600" spc="-20" dirty="0">
                          <a:latin typeface="Calibri"/>
                          <a:cs typeface="Calibri"/>
                        </a:rPr>
                        <a:t> </a:t>
                      </a:r>
                      <a:r>
                        <a:rPr sz="600" spc="-25" dirty="0">
                          <a:latin typeface="Calibri"/>
                          <a:cs typeface="Calibri"/>
                        </a:rPr>
                        <a:t>km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Smooth</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10:20:37</a:t>
                      </a:r>
                      <a:r>
                        <a:rPr sz="600" spc="-20" dirty="0">
                          <a:latin typeface="Calibri"/>
                          <a:cs typeface="Calibri"/>
                        </a:rPr>
                        <a:t> </a:t>
                      </a:r>
                      <a:r>
                        <a:rPr sz="600" spc="-25" dirty="0">
                          <a:latin typeface="Calibri"/>
                          <a:cs typeface="Calibri"/>
                        </a:rPr>
                        <a:t>AM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Calibri"/>
                          <a:cs typeface="Calibri"/>
                        </a:rPr>
                        <a:t>11</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12</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50" dirty="0">
                          <a:latin typeface="Calibri"/>
                          <a:cs typeface="Calibri"/>
                        </a:rPr>
                        <a:t>7</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Calibri"/>
                          <a:cs typeface="Calibri"/>
                        </a:rPr>
                        <a:t>5</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5kmph</a:t>
                      </a:r>
                      <a:r>
                        <a:rPr sz="600" spc="-25" dirty="0">
                          <a:latin typeface="Calibri"/>
                          <a:cs typeface="Calibri"/>
                        </a:rPr>
                        <a:t> </a:t>
                      </a:r>
                      <a:r>
                        <a:rPr sz="600" dirty="0">
                          <a:latin typeface="Calibri"/>
                          <a:cs typeface="Calibri"/>
                        </a:rPr>
                        <a:t>/</a:t>
                      </a:r>
                      <a:r>
                        <a:rPr sz="600" spc="-20" dirty="0">
                          <a:latin typeface="Calibri"/>
                          <a:cs typeface="Calibri"/>
                        </a:rPr>
                        <a:t> </a:t>
                      </a:r>
                      <a:r>
                        <a:rPr sz="600" spc="-10" dirty="0">
                          <a:latin typeface="Calibri"/>
                          <a:cs typeface="Calibri"/>
                        </a:rPr>
                        <a:t>0.142</a:t>
                      </a:r>
                      <a:r>
                        <a:rPr sz="600" spc="-20" dirty="0">
                          <a:latin typeface="Calibri"/>
                          <a:cs typeface="Calibri"/>
                        </a:rPr>
                        <a:t> </a:t>
                      </a:r>
                      <a:r>
                        <a:rPr sz="600" spc="-25" dirty="0">
                          <a:latin typeface="Calibri"/>
                          <a:cs typeface="Calibri"/>
                        </a:rPr>
                        <a:t>km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Smooth</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8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10:42:54</a:t>
                      </a:r>
                      <a:r>
                        <a:rPr sz="600" spc="-20" dirty="0">
                          <a:latin typeface="Calibri"/>
                          <a:cs typeface="Calibri"/>
                        </a:rPr>
                        <a:t> </a:t>
                      </a:r>
                      <a:r>
                        <a:rPr sz="600" spc="-25" dirty="0">
                          <a:latin typeface="Calibri"/>
                          <a:cs typeface="Calibri"/>
                        </a:rPr>
                        <a:t>AM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5" dirty="0">
                          <a:latin typeface="Calibri"/>
                          <a:cs typeface="Calibri"/>
                        </a:rPr>
                        <a:t>18</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25" dirty="0">
                          <a:latin typeface="Calibri"/>
                          <a:cs typeface="Calibri"/>
                        </a:rPr>
                        <a:t>17</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25" dirty="0">
                          <a:latin typeface="Calibri"/>
                          <a:cs typeface="Calibri"/>
                        </a:rPr>
                        <a:t>11</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Calibri"/>
                          <a:cs typeface="Calibri"/>
                        </a:rPr>
                        <a:t>3</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dirty="0">
                          <a:latin typeface="Calibri"/>
                          <a:cs typeface="Calibri"/>
                        </a:rPr>
                        <a:t>13kmph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4.067</a:t>
                      </a:r>
                      <a:r>
                        <a:rPr sz="600" spc="-25" dirty="0">
                          <a:latin typeface="Calibri"/>
                          <a:cs typeface="Calibri"/>
                        </a:rPr>
                        <a:t> km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Smooth</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11:18:00</a:t>
                      </a:r>
                      <a:r>
                        <a:rPr sz="600" spc="-20" dirty="0">
                          <a:latin typeface="Calibri"/>
                          <a:cs typeface="Calibri"/>
                        </a:rPr>
                        <a:t> </a:t>
                      </a:r>
                      <a:r>
                        <a:rPr sz="600" spc="-25" dirty="0">
                          <a:latin typeface="Calibri"/>
                          <a:cs typeface="Calibri"/>
                        </a:rPr>
                        <a:t>AM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25" dirty="0">
                          <a:latin typeface="Calibri"/>
                          <a:cs typeface="Calibri"/>
                        </a:rPr>
                        <a:t>34</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Calibri"/>
                          <a:cs typeface="Calibri"/>
                        </a:rPr>
                        <a:t>22</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50" dirty="0">
                          <a:latin typeface="Calibri"/>
                          <a:cs typeface="Calibri"/>
                        </a:rPr>
                        <a:t>8</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Calibri"/>
                          <a:cs typeface="Calibri"/>
                        </a:rPr>
                        <a:t>8</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dirty="0">
                          <a:latin typeface="Calibri"/>
                          <a:cs typeface="Calibri"/>
                        </a:rPr>
                        <a:t>47kmph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2.007</a:t>
                      </a:r>
                      <a:r>
                        <a:rPr sz="600" spc="-25" dirty="0">
                          <a:latin typeface="Calibri"/>
                          <a:cs typeface="Calibri"/>
                        </a:rPr>
                        <a:t> km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20" dirty="0">
                          <a:latin typeface="Calibri"/>
                          <a:cs typeface="Calibri"/>
                        </a:rPr>
                        <a:t>Late</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11:46:43</a:t>
                      </a:r>
                      <a:r>
                        <a:rPr sz="600" spc="-20" dirty="0">
                          <a:latin typeface="Calibri"/>
                          <a:cs typeface="Calibri"/>
                        </a:rPr>
                        <a:t> </a:t>
                      </a:r>
                      <a:r>
                        <a:rPr sz="600" spc="-25" dirty="0">
                          <a:latin typeface="Calibri"/>
                          <a:cs typeface="Calibri"/>
                        </a:rPr>
                        <a:t>AM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50" dirty="0">
                          <a:latin typeface="Calibri"/>
                          <a:cs typeface="Calibri"/>
                        </a:rPr>
                        <a:t>5</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Calibri"/>
                          <a:cs typeface="Calibri"/>
                        </a:rPr>
                        <a:t>12</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50" dirty="0">
                          <a:latin typeface="Calibri"/>
                          <a:cs typeface="Calibri"/>
                        </a:rPr>
                        <a:t>9</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0" dirty="0">
                          <a:latin typeface="Calibri"/>
                          <a:cs typeface="Calibri"/>
                        </a:rPr>
                        <a:t>6</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dirty="0">
                          <a:latin typeface="Calibri"/>
                          <a:cs typeface="Calibri"/>
                        </a:rPr>
                        <a:t>10kmph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0.853</a:t>
                      </a:r>
                      <a:r>
                        <a:rPr sz="600" spc="-25" dirty="0">
                          <a:latin typeface="Calibri"/>
                          <a:cs typeface="Calibri"/>
                        </a:rPr>
                        <a:t> km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Smooth</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12:05:25</a:t>
                      </a:r>
                      <a:r>
                        <a:rPr sz="600" spc="-20" dirty="0">
                          <a:latin typeface="Calibri"/>
                          <a:cs typeface="Calibri"/>
                        </a:rPr>
                        <a:t> </a:t>
                      </a:r>
                      <a:r>
                        <a:rPr sz="600" spc="-25" dirty="0">
                          <a:latin typeface="Calibri"/>
                          <a:cs typeface="Calibri"/>
                        </a:rPr>
                        <a:t>PM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Calibri"/>
                          <a:cs typeface="Calibri"/>
                        </a:rPr>
                        <a:t>12</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10</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50" dirty="0">
                          <a:latin typeface="Calibri"/>
                          <a:cs typeface="Calibri"/>
                        </a:rPr>
                        <a:t>7</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Calibri"/>
                          <a:cs typeface="Calibri"/>
                        </a:rPr>
                        <a:t>3</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15kmph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1.616</a:t>
                      </a:r>
                      <a:r>
                        <a:rPr sz="600" spc="-25" dirty="0">
                          <a:latin typeface="Calibri"/>
                          <a:cs typeface="Calibri"/>
                        </a:rPr>
                        <a:t> km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Smooth</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2993" y="4515420"/>
            <a:ext cx="767249" cy="132705"/>
          </a:xfrm>
          <a:prstGeom prst="rect">
            <a:avLst/>
          </a:prstGeom>
        </p:spPr>
        <p:txBody>
          <a:bodyPr vert="horz" wrap="square" lIns="0" tIns="9502" rIns="0" bIns="0" rtlCol="0">
            <a:spAutoFit/>
          </a:bodyPr>
          <a:lstStyle/>
          <a:p>
            <a:pPr marL="9502">
              <a:spcBef>
                <a:spcPts val="75"/>
              </a:spcBef>
            </a:pPr>
            <a:r>
              <a:rPr sz="800" dirty="0">
                <a:solidFill>
                  <a:srgbClr val="4A86E7"/>
                </a:solidFill>
                <a:latin typeface="Calibri"/>
                <a:cs typeface="Calibri"/>
              </a:rPr>
              <a:t>Indian</a:t>
            </a:r>
            <a:r>
              <a:rPr sz="800" spc="-22" dirty="0">
                <a:solidFill>
                  <a:srgbClr val="4A86E7"/>
                </a:solidFill>
                <a:latin typeface="Calibri"/>
                <a:cs typeface="Calibri"/>
              </a:rPr>
              <a:t> </a:t>
            </a:r>
            <a:r>
              <a:rPr sz="800" spc="-7" dirty="0">
                <a:solidFill>
                  <a:srgbClr val="4A86E7"/>
                </a:solidFill>
                <a:latin typeface="Calibri"/>
                <a:cs typeface="Calibri"/>
              </a:rPr>
              <a:t>Railways</a:t>
            </a:r>
            <a:endParaRPr sz="800">
              <a:latin typeface="Calibri"/>
              <a:cs typeface="Calibri"/>
            </a:endParaRPr>
          </a:p>
        </p:txBody>
      </p:sp>
      <p:sp>
        <p:nvSpPr>
          <p:cNvPr id="4" name="object 4"/>
          <p:cNvSpPr txBox="1"/>
          <p:nvPr/>
        </p:nvSpPr>
        <p:spPr>
          <a:xfrm>
            <a:off x="7674023" y="4515420"/>
            <a:ext cx="657564" cy="132705"/>
          </a:xfrm>
          <a:prstGeom prst="rect">
            <a:avLst/>
          </a:prstGeom>
        </p:spPr>
        <p:txBody>
          <a:bodyPr vert="horz" wrap="square" lIns="0" tIns="9502" rIns="0" bIns="0" rtlCol="0">
            <a:spAutoFit/>
          </a:bodyPr>
          <a:lstStyle/>
          <a:p>
            <a:pPr marL="9502">
              <a:spcBef>
                <a:spcPts val="75"/>
              </a:spcBef>
            </a:pPr>
            <a:r>
              <a:rPr sz="800" dirty="0">
                <a:solidFill>
                  <a:srgbClr val="4A86E7"/>
                </a:solidFill>
                <a:latin typeface="Calibri"/>
                <a:cs typeface="Calibri"/>
              </a:rPr>
              <a:t>SPM</a:t>
            </a:r>
            <a:r>
              <a:rPr sz="800" spc="-4" dirty="0">
                <a:solidFill>
                  <a:srgbClr val="4A86E7"/>
                </a:solidFill>
                <a:latin typeface="Calibri"/>
                <a:cs typeface="Calibri"/>
              </a:rPr>
              <a:t> </a:t>
            </a:r>
            <a:r>
              <a:rPr sz="800" spc="-7" dirty="0">
                <a:solidFill>
                  <a:srgbClr val="4A86E7"/>
                </a:solidFill>
                <a:latin typeface="Calibri"/>
                <a:cs typeface="Calibri"/>
              </a:rPr>
              <a:t>Analysis</a:t>
            </a:r>
            <a:endParaRPr sz="800">
              <a:latin typeface="Calibri"/>
              <a:cs typeface="Calibri"/>
            </a:endParaRPr>
          </a:p>
        </p:txBody>
      </p:sp>
      <p:pic>
        <p:nvPicPr>
          <p:cNvPr id="5" name="object 5"/>
          <p:cNvPicPr/>
          <p:nvPr/>
        </p:nvPicPr>
        <p:blipFill>
          <a:blip r:embed="rId2" cstate="print"/>
          <a:stretch>
            <a:fillRect/>
          </a:stretch>
        </p:blipFill>
        <p:spPr>
          <a:xfrm>
            <a:off x="1009742" y="775801"/>
            <a:ext cx="7273804" cy="260840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8186" y="2895600"/>
            <a:ext cx="3180614" cy="707886"/>
          </a:xfrm>
          <a:prstGeom prst="rect">
            <a:avLst/>
          </a:prstGeom>
        </p:spPr>
        <p:txBody>
          <a:bodyPr wrap="none">
            <a:spAutoFit/>
          </a:bodyPr>
          <a:lstStyle/>
          <a:p>
            <a:r>
              <a:rPr lang="en-US" sz="4000" b="1" i="1" dirty="0" smtClean="0">
                <a:solidFill>
                  <a:schemeClr val="accent3"/>
                </a:solidFill>
              </a:rPr>
              <a:t>CASE </a:t>
            </a:r>
            <a:r>
              <a:rPr lang="en-US" sz="4000" b="1" i="1" dirty="0" smtClean="0">
                <a:solidFill>
                  <a:schemeClr val="accent3"/>
                </a:solidFill>
              </a:rPr>
              <a:t>STUDY-9</a:t>
            </a:r>
            <a:endParaRPr lang="en-US" sz="4000" b="1" i="1" dirty="0">
              <a:solidFill>
                <a:schemeClr val="accent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228600"/>
            <a:ext cx="6788642" cy="440478"/>
          </a:xfrm>
          <a:prstGeom prst="rect">
            <a:avLst/>
          </a:prstGeom>
        </p:spPr>
        <p:txBody>
          <a:bodyPr vert="horz" wrap="square" lIns="0" tIns="9498" rIns="0" bIns="0" rtlCol="0">
            <a:spAutoFit/>
          </a:bodyPr>
          <a:lstStyle/>
          <a:p>
            <a:pPr marL="9498">
              <a:spcBef>
                <a:spcPts val="75"/>
              </a:spcBef>
            </a:pPr>
            <a:r>
              <a:rPr sz="2800" b="1" spc="-22" dirty="0">
                <a:solidFill>
                  <a:srgbClr val="783E04"/>
                </a:solidFill>
                <a:latin typeface="Calibri"/>
                <a:cs typeface="Calibri"/>
              </a:rPr>
              <a:t>SPEEDOMETER</a:t>
            </a:r>
            <a:r>
              <a:rPr sz="2800" b="1" spc="-45" dirty="0">
                <a:solidFill>
                  <a:srgbClr val="783E04"/>
                </a:solidFill>
                <a:latin typeface="Calibri"/>
                <a:cs typeface="Calibri"/>
              </a:rPr>
              <a:t> </a:t>
            </a:r>
            <a:r>
              <a:rPr sz="2800" b="1" spc="-19" dirty="0">
                <a:solidFill>
                  <a:srgbClr val="783E04"/>
                </a:solidFill>
                <a:latin typeface="Calibri"/>
                <a:cs typeface="Calibri"/>
              </a:rPr>
              <a:t>DATA</a:t>
            </a:r>
            <a:r>
              <a:rPr sz="2800" b="1" spc="-41" dirty="0">
                <a:solidFill>
                  <a:srgbClr val="783E04"/>
                </a:solidFill>
                <a:latin typeface="Calibri"/>
                <a:cs typeface="Calibri"/>
              </a:rPr>
              <a:t> </a:t>
            </a:r>
            <a:r>
              <a:rPr sz="2800" b="1" spc="-22">
                <a:solidFill>
                  <a:srgbClr val="783E04"/>
                </a:solidFill>
                <a:latin typeface="Calibri"/>
                <a:cs typeface="Calibri"/>
              </a:rPr>
              <a:t>ANALYSIS</a:t>
            </a:r>
            <a:r>
              <a:rPr sz="2800" b="1" spc="-30">
                <a:solidFill>
                  <a:srgbClr val="783E04"/>
                </a:solidFill>
                <a:latin typeface="Calibri"/>
                <a:cs typeface="Calibri"/>
              </a:rPr>
              <a:t> </a:t>
            </a:r>
            <a:r>
              <a:rPr lang="en-US" sz="2800" b="1" spc="-37" dirty="0" smtClean="0">
                <a:solidFill>
                  <a:srgbClr val="783E04"/>
                </a:solidFill>
                <a:latin typeface="MS PGothic"/>
                <a:cs typeface="Calibri"/>
              </a:rPr>
              <a:t>-9</a:t>
            </a:r>
            <a:endParaRPr sz="2800">
              <a:latin typeface="MS PGothic"/>
              <a:cs typeface="MS PGothic"/>
            </a:endParaRPr>
          </a:p>
        </p:txBody>
      </p:sp>
      <p:sp>
        <p:nvSpPr>
          <p:cNvPr id="4" name="object 4"/>
          <p:cNvSpPr txBox="1"/>
          <p:nvPr/>
        </p:nvSpPr>
        <p:spPr>
          <a:xfrm>
            <a:off x="584955" y="994226"/>
            <a:ext cx="1333590" cy="162999"/>
          </a:xfrm>
          <a:prstGeom prst="rect">
            <a:avLst/>
          </a:prstGeom>
        </p:spPr>
        <p:txBody>
          <a:bodyPr vert="horz" wrap="square" lIns="0" tIns="9023" rIns="0" bIns="0" rtlCol="0">
            <a:spAutoFit/>
          </a:bodyPr>
          <a:lstStyle/>
          <a:p>
            <a:pPr marL="9498">
              <a:spcBef>
                <a:spcPts val="71"/>
              </a:spcBef>
            </a:pPr>
            <a:r>
              <a:rPr sz="1000" spc="-7" dirty="0">
                <a:latin typeface="Calibri"/>
                <a:cs typeface="Calibri"/>
              </a:rPr>
              <a:t>Journey</a:t>
            </a:r>
            <a:r>
              <a:rPr sz="1000" spc="-19" dirty="0">
                <a:latin typeface="Calibri"/>
                <a:cs typeface="Calibri"/>
              </a:rPr>
              <a:t> </a:t>
            </a:r>
            <a:r>
              <a:rPr sz="1000" spc="-7" dirty="0">
                <a:latin typeface="Calibri"/>
                <a:cs typeface="Calibri"/>
              </a:rPr>
              <a:t>Date:</a:t>
            </a:r>
            <a:r>
              <a:rPr sz="1000" spc="-19" dirty="0">
                <a:latin typeface="Calibri"/>
                <a:cs typeface="Calibri"/>
              </a:rPr>
              <a:t> </a:t>
            </a:r>
            <a:r>
              <a:rPr sz="1000" b="1" spc="-7" dirty="0">
                <a:latin typeface="Calibri"/>
                <a:cs typeface="Calibri"/>
              </a:rPr>
              <a:t>13.12.24</a:t>
            </a:r>
            <a:endParaRPr sz="1000">
              <a:latin typeface="Calibri"/>
              <a:cs typeface="Calibri"/>
            </a:endParaRPr>
          </a:p>
        </p:txBody>
      </p:sp>
      <p:sp>
        <p:nvSpPr>
          <p:cNvPr id="5" name="object 5"/>
          <p:cNvSpPr txBox="1"/>
          <p:nvPr/>
        </p:nvSpPr>
        <p:spPr>
          <a:xfrm>
            <a:off x="3402937" y="963555"/>
            <a:ext cx="1924910" cy="404151"/>
          </a:xfrm>
          <a:prstGeom prst="rect">
            <a:avLst/>
          </a:prstGeom>
        </p:spPr>
        <p:txBody>
          <a:bodyPr vert="horz" wrap="square" lIns="0" tIns="44642" rIns="0" bIns="0" rtlCol="0">
            <a:spAutoFit/>
          </a:bodyPr>
          <a:lstStyle/>
          <a:p>
            <a:pPr marL="9498">
              <a:spcBef>
                <a:spcPts val="352"/>
              </a:spcBef>
            </a:pPr>
            <a:r>
              <a:rPr sz="1000" spc="-7" dirty="0">
                <a:latin typeface="Calibri"/>
                <a:cs typeface="Calibri"/>
              </a:rPr>
              <a:t>Report</a:t>
            </a:r>
            <a:r>
              <a:rPr sz="1000" spc="-41" dirty="0">
                <a:latin typeface="Calibri"/>
                <a:cs typeface="Calibri"/>
              </a:rPr>
              <a:t> </a:t>
            </a:r>
            <a:r>
              <a:rPr sz="1000" dirty="0">
                <a:latin typeface="Calibri"/>
                <a:cs typeface="Calibri"/>
              </a:rPr>
              <a:t>ID:</a:t>
            </a:r>
            <a:r>
              <a:rPr sz="1000" spc="-19" dirty="0">
                <a:latin typeface="Calibri"/>
                <a:cs typeface="Calibri"/>
              </a:rPr>
              <a:t> </a:t>
            </a:r>
            <a:r>
              <a:rPr sz="1000" b="1" spc="-7" dirty="0">
                <a:latin typeface="Calibri"/>
                <a:cs typeface="Calibri"/>
              </a:rPr>
              <a:t>131224/14183</a:t>
            </a:r>
            <a:endParaRPr sz="1000">
              <a:latin typeface="Calibri"/>
              <a:cs typeface="Calibri"/>
            </a:endParaRPr>
          </a:p>
          <a:p>
            <a:pPr marL="10448">
              <a:spcBef>
                <a:spcPts val="280"/>
              </a:spcBef>
            </a:pPr>
            <a:r>
              <a:rPr sz="1000" dirty="0">
                <a:latin typeface="Calibri"/>
                <a:cs typeface="Calibri"/>
              </a:rPr>
              <a:t>ALP</a:t>
            </a:r>
            <a:r>
              <a:rPr sz="1000" spc="-41" dirty="0">
                <a:latin typeface="Calibri"/>
                <a:cs typeface="Calibri"/>
              </a:rPr>
              <a:t> </a:t>
            </a:r>
            <a:r>
              <a:rPr sz="1000" dirty="0">
                <a:latin typeface="Calibri"/>
                <a:cs typeface="Calibri"/>
              </a:rPr>
              <a:t>Name</a:t>
            </a:r>
            <a:r>
              <a:rPr sz="1000">
                <a:latin typeface="Calibri"/>
                <a:cs typeface="Calibri"/>
              </a:rPr>
              <a:t>:</a:t>
            </a:r>
            <a:r>
              <a:rPr sz="1000" spc="-30">
                <a:latin typeface="Calibri"/>
                <a:cs typeface="Calibri"/>
              </a:rPr>
              <a:t> </a:t>
            </a:r>
            <a:endParaRPr sz="1000">
              <a:latin typeface="Calibri"/>
              <a:cs typeface="Calibri"/>
            </a:endParaRPr>
          </a:p>
        </p:txBody>
      </p:sp>
      <p:sp>
        <p:nvSpPr>
          <p:cNvPr id="6" name="object 6"/>
          <p:cNvSpPr txBox="1"/>
          <p:nvPr/>
        </p:nvSpPr>
        <p:spPr>
          <a:xfrm>
            <a:off x="584955" y="1184080"/>
            <a:ext cx="2354960" cy="162999"/>
          </a:xfrm>
          <a:prstGeom prst="rect">
            <a:avLst/>
          </a:prstGeom>
        </p:spPr>
        <p:txBody>
          <a:bodyPr vert="horz" wrap="square" lIns="0" tIns="9023" rIns="0" bIns="0" rtlCol="0">
            <a:spAutoFit/>
          </a:bodyPr>
          <a:lstStyle/>
          <a:p>
            <a:pPr marL="9498">
              <a:spcBef>
                <a:spcPts val="71"/>
              </a:spcBef>
            </a:pPr>
            <a:r>
              <a:rPr sz="1000" spc="-19" dirty="0">
                <a:latin typeface="Calibri"/>
                <a:cs typeface="Calibri"/>
              </a:rPr>
              <a:t>LP</a:t>
            </a:r>
            <a:r>
              <a:rPr sz="1000" spc="-34" dirty="0">
                <a:latin typeface="Calibri"/>
                <a:cs typeface="Calibri"/>
              </a:rPr>
              <a:t> </a:t>
            </a:r>
            <a:r>
              <a:rPr sz="1000" spc="-15" dirty="0">
                <a:latin typeface="Calibri"/>
                <a:cs typeface="Calibri"/>
              </a:rPr>
              <a:t>Name/Desig</a:t>
            </a:r>
            <a:r>
              <a:rPr sz="1000" spc="-15">
                <a:latin typeface="Calibri"/>
                <a:cs typeface="Calibri"/>
              </a:rPr>
              <a:t>:</a:t>
            </a:r>
            <a:r>
              <a:rPr sz="1000" spc="-34">
                <a:latin typeface="Calibri"/>
                <a:cs typeface="Calibri"/>
              </a:rPr>
              <a:t> </a:t>
            </a:r>
            <a:endParaRPr sz="1000">
              <a:latin typeface="Calibri"/>
              <a:cs typeface="Calibri"/>
            </a:endParaRPr>
          </a:p>
        </p:txBody>
      </p:sp>
      <p:sp>
        <p:nvSpPr>
          <p:cNvPr id="7" name="object 7"/>
          <p:cNvSpPr txBox="1"/>
          <p:nvPr/>
        </p:nvSpPr>
        <p:spPr>
          <a:xfrm>
            <a:off x="584954" y="1295400"/>
            <a:ext cx="2310645" cy="573261"/>
          </a:xfrm>
          <a:prstGeom prst="rect">
            <a:avLst/>
          </a:prstGeom>
        </p:spPr>
        <p:txBody>
          <a:bodyPr vert="horz" wrap="square" lIns="0" tIns="47017" rIns="0" bIns="0" rtlCol="0">
            <a:spAutoFit/>
          </a:bodyPr>
          <a:lstStyle/>
          <a:p>
            <a:pPr marL="9498">
              <a:spcBef>
                <a:spcPts val="370"/>
              </a:spcBef>
            </a:pPr>
            <a:endParaRPr sz="1000">
              <a:latin typeface="Calibri"/>
              <a:cs typeface="Calibri"/>
            </a:endParaRPr>
          </a:p>
          <a:p>
            <a:pPr marL="9498">
              <a:spcBef>
                <a:spcPts val="295"/>
              </a:spcBef>
            </a:pPr>
            <a:r>
              <a:rPr sz="1000" dirty="0">
                <a:latin typeface="Calibri"/>
                <a:cs typeface="Calibri"/>
              </a:rPr>
              <a:t>Train</a:t>
            </a:r>
            <a:r>
              <a:rPr sz="1000" spc="-45" dirty="0">
                <a:latin typeface="Calibri"/>
                <a:cs typeface="Calibri"/>
              </a:rPr>
              <a:t> </a:t>
            </a:r>
            <a:r>
              <a:rPr sz="1000" spc="-7" dirty="0">
                <a:latin typeface="Calibri"/>
                <a:cs typeface="Calibri"/>
              </a:rPr>
              <a:t>No.</a:t>
            </a:r>
            <a:r>
              <a:rPr sz="1000" spc="-49" dirty="0">
                <a:latin typeface="Calibri"/>
                <a:cs typeface="Calibri"/>
              </a:rPr>
              <a:t> </a:t>
            </a:r>
            <a:r>
              <a:rPr sz="1000" b="1" spc="-7" dirty="0">
                <a:latin typeface="Calibri"/>
                <a:cs typeface="Calibri"/>
              </a:rPr>
              <a:t>BCN</a:t>
            </a:r>
            <a:r>
              <a:rPr sz="1000" b="1" spc="-49" dirty="0">
                <a:latin typeface="Calibri"/>
                <a:cs typeface="Calibri"/>
              </a:rPr>
              <a:t> </a:t>
            </a:r>
            <a:r>
              <a:rPr sz="1000" b="1" dirty="0">
                <a:latin typeface="Calibri"/>
                <a:cs typeface="Calibri"/>
              </a:rPr>
              <a:t>(GOODS/L</a:t>
            </a:r>
            <a:r>
              <a:rPr sz="1000" b="1" spc="-41" dirty="0">
                <a:latin typeface="Calibri"/>
                <a:cs typeface="Calibri"/>
              </a:rPr>
              <a:t> </a:t>
            </a:r>
            <a:r>
              <a:rPr sz="1000" b="1" spc="-7" dirty="0">
                <a:latin typeface="Calibri"/>
                <a:cs typeface="Calibri"/>
              </a:rPr>
              <a:t>(CONV))</a:t>
            </a:r>
            <a:endParaRPr sz="1000">
              <a:latin typeface="Calibri"/>
              <a:cs typeface="Calibri"/>
            </a:endParaRPr>
          </a:p>
          <a:p>
            <a:pPr marL="9498">
              <a:spcBef>
                <a:spcPts val="243"/>
              </a:spcBef>
            </a:pPr>
            <a:r>
              <a:rPr sz="1000" spc="-7" dirty="0">
                <a:latin typeface="Calibri"/>
                <a:cs typeface="Calibri"/>
              </a:rPr>
              <a:t>Remarks:</a:t>
            </a:r>
            <a:endParaRPr sz="1000">
              <a:latin typeface="Calibri"/>
              <a:cs typeface="Calibri"/>
            </a:endParaRPr>
          </a:p>
        </p:txBody>
      </p:sp>
      <p:sp>
        <p:nvSpPr>
          <p:cNvPr id="8" name="object 8"/>
          <p:cNvSpPr txBox="1"/>
          <p:nvPr/>
        </p:nvSpPr>
        <p:spPr>
          <a:xfrm>
            <a:off x="3402937" y="1350370"/>
            <a:ext cx="1504633" cy="387011"/>
          </a:xfrm>
          <a:prstGeom prst="rect">
            <a:avLst/>
          </a:prstGeom>
        </p:spPr>
        <p:txBody>
          <a:bodyPr vert="horz" wrap="square" lIns="0" tIns="40368" rIns="0" bIns="0" rtlCol="0">
            <a:spAutoFit/>
          </a:bodyPr>
          <a:lstStyle/>
          <a:p>
            <a:pPr marL="9498">
              <a:spcBef>
                <a:spcPts val="318"/>
              </a:spcBef>
            </a:pPr>
            <a:r>
              <a:rPr sz="1000" spc="-7" dirty="0">
                <a:latin typeface="Calibri"/>
                <a:cs typeface="Calibri"/>
              </a:rPr>
              <a:t>Loco</a:t>
            </a:r>
            <a:r>
              <a:rPr sz="1000" spc="-49" dirty="0">
                <a:latin typeface="Calibri"/>
                <a:cs typeface="Calibri"/>
              </a:rPr>
              <a:t> </a:t>
            </a:r>
            <a:r>
              <a:rPr sz="1000" dirty="0">
                <a:latin typeface="Calibri"/>
                <a:cs typeface="Calibri"/>
              </a:rPr>
              <a:t>Number:</a:t>
            </a:r>
            <a:r>
              <a:rPr sz="1000" spc="-41" dirty="0">
                <a:latin typeface="Calibri"/>
                <a:cs typeface="Calibri"/>
              </a:rPr>
              <a:t> </a:t>
            </a:r>
            <a:r>
              <a:rPr sz="1000" b="1" spc="-7" dirty="0">
                <a:latin typeface="Calibri"/>
                <a:cs typeface="Calibri"/>
              </a:rPr>
              <a:t>43004/VTA</a:t>
            </a:r>
            <a:endParaRPr sz="1000">
              <a:latin typeface="Calibri"/>
              <a:cs typeface="Calibri"/>
            </a:endParaRPr>
          </a:p>
          <a:p>
            <a:pPr marL="9498">
              <a:spcBef>
                <a:spcPts val="239"/>
              </a:spcBef>
            </a:pPr>
            <a:r>
              <a:rPr sz="1000" spc="-7" dirty="0">
                <a:latin typeface="Calibri"/>
                <a:cs typeface="Calibri"/>
              </a:rPr>
              <a:t>Section:</a:t>
            </a:r>
            <a:r>
              <a:rPr sz="1000" spc="-22" dirty="0">
                <a:latin typeface="Calibri"/>
                <a:cs typeface="Calibri"/>
              </a:rPr>
              <a:t> </a:t>
            </a:r>
            <a:r>
              <a:rPr sz="1000" b="1" spc="-7" dirty="0">
                <a:latin typeface="Calibri"/>
                <a:cs typeface="Calibri"/>
              </a:rPr>
              <a:t>GZB-</a:t>
            </a:r>
            <a:r>
              <a:rPr sz="1000" b="1" dirty="0">
                <a:latin typeface="Calibri"/>
                <a:cs typeface="Calibri"/>
              </a:rPr>
              <a:t>SSB</a:t>
            </a:r>
            <a:r>
              <a:rPr sz="1000" b="1" spc="-11" dirty="0">
                <a:latin typeface="Calibri"/>
                <a:cs typeface="Calibri"/>
              </a:rPr>
              <a:t> </a:t>
            </a:r>
            <a:r>
              <a:rPr sz="1000" b="1" spc="-7" dirty="0">
                <a:latin typeface="Calibri"/>
                <a:cs typeface="Calibri"/>
              </a:rPr>
              <a:t>MEDHA</a:t>
            </a:r>
            <a:endParaRPr sz="1000">
              <a:latin typeface="Calibri"/>
              <a:cs typeface="Calibri"/>
            </a:endParaRPr>
          </a:p>
        </p:txBody>
      </p:sp>
      <p:graphicFrame>
        <p:nvGraphicFramePr>
          <p:cNvPr id="9" name="object 9"/>
          <p:cNvGraphicFramePr>
            <a:graphicFrameLocks noGrp="1"/>
          </p:cNvGraphicFramePr>
          <p:nvPr/>
        </p:nvGraphicFramePr>
        <p:xfrm>
          <a:off x="543427" y="1921258"/>
          <a:ext cx="5495088" cy="1126741"/>
        </p:xfrm>
        <a:graphic>
          <a:graphicData uri="http://schemas.openxmlformats.org/drawingml/2006/table">
            <a:tbl>
              <a:tblPr firstRow="1" bandRow="1">
                <a:tableStyleId>{2D5ABB26-0587-4C30-8999-92F81FD0307C}</a:tableStyleId>
              </a:tblPr>
              <a:tblGrid>
                <a:gridCol w="2737227"/>
                <a:gridCol w="2757861"/>
              </a:tblGrid>
              <a:tr h="145940">
                <a:tc>
                  <a:txBody>
                    <a:bodyPr/>
                    <a:lstStyle/>
                    <a:p>
                      <a:pPr marL="71755">
                        <a:lnSpc>
                          <a:spcPct val="100000"/>
                        </a:lnSpc>
                        <a:spcBef>
                          <a:spcPts val="155"/>
                        </a:spcBef>
                      </a:pPr>
                      <a:r>
                        <a:rPr sz="800" dirty="0">
                          <a:latin typeface="Calibri"/>
                          <a:cs typeface="Calibri"/>
                        </a:rPr>
                        <a:t>MPS</a:t>
                      </a:r>
                      <a:r>
                        <a:rPr sz="800" spc="-25" dirty="0">
                          <a:latin typeface="Calibri"/>
                          <a:cs typeface="Calibri"/>
                        </a:rPr>
                        <a:t> </a:t>
                      </a:r>
                      <a:r>
                        <a:rPr sz="800" dirty="0">
                          <a:latin typeface="Calibri"/>
                          <a:cs typeface="Calibri"/>
                        </a:rPr>
                        <a:t>attained:</a:t>
                      </a:r>
                      <a:r>
                        <a:rPr sz="800" spc="470" dirty="0">
                          <a:latin typeface="Calibri"/>
                          <a:cs typeface="Calibri"/>
                        </a:rPr>
                        <a:t> </a:t>
                      </a:r>
                      <a:r>
                        <a:rPr sz="800" b="1" dirty="0">
                          <a:latin typeface="Calibri"/>
                          <a:cs typeface="Calibri"/>
                        </a:rPr>
                        <a:t>44</a:t>
                      </a:r>
                      <a:r>
                        <a:rPr sz="800" b="1" spc="-25" dirty="0">
                          <a:latin typeface="Calibri"/>
                          <a:cs typeface="Calibri"/>
                        </a:rPr>
                        <a:t> </a:t>
                      </a:r>
                      <a:r>
                        <a:rPr sz="800" b="1" spc="-20" dirty="0">
                          <a:latin typeface="Calibri"/>
                          <a:cs typeface="Calibri"/>
                        </a:rPr>
                        <a:t>kmph</a:t>
                      </a:r>
                      <a:endParaRPr sz="800">
                        <a:latin typeface="Calibri"/>
                        <a:cs typeface="Calibri"/>
                      </a:endParaRPr>
                    </a:p>
                  </a:txBody>
                  <a:tcPr marL="0" marR="0" marT="1261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10"/>
                        </a:spcBef>
                      </a:pPr>
                      <a:r>
                        <a:rPr sz="800" dirty="0">
                          <a:latin typeface="Calibri"/>
                          <a:cs typeface="Calibri"/>
                        </a:rPr>
                        <a:t>Average</a:t>
                      </a:r>
                      <a:r>
                        <a:rPr sz="800" spc="-25" dirty="0">
                          <a:latin typeface="Calibri"/>
                          <a:cs typeface="Calibri"/>
                        </a:rPr>
                        <a:t> </a:t>
                      </a:r>
                      <a:r>
                        <a:rPr sz="800" dirty="0">
                          <a:latin typeface="Calibri"/>
                          <a:cs typeface="Calibri"/>
                        </a:rPr>
                        <a:t>Speed:</a:t>
                      </a:r>
                      <a:r>
                        <a:rPr sz="800" spc="450" dirty="0">
                          <a:latin typeface="Calibri"/>
                          <a:cs typeface="Calibri"/>
                        </a:rPr>
                        <a:t> </a:t>
                      </a:r>
                      <a:r>
                        <a:rPr sz="800" b="1" dirty="0">
                          <a:latin typeface="Calibri"/>
                          <a:cs typeface="Calibri"/>
                        </a:rPr>
                        <a:t>12.58</a:t>
                      </a:r>
                      <a:r>
                        <a:rPr sz="800" b="1" spc="-20" dirty="0">
                          <a:latin typeface="Calibri"/>
                          <a:cs typeface="Calibri"/>
                        </a:rPr>
                        <a:t> kmph</a:t>
                      </a:r>
                      <a:endParaRPr sz="800">
                        <a:latin typeface="Calibri"/>
                        <a:cs typeface="Calibri"/>
                      </a:endParaRPr>
                    </a:p>
                  </a:txBody>
                  <a:tcPr marL="0" marR="0" marT="8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5211">
                <a:tc>
                  <a:txBody>
                    <a:bodyPr/>
                    <a:lstStyle/>
                    <a:p>
                      <a:pPr marL="71755">
                        <a:lnSpc>
                          <a:spcPct val="100000"/>
                        </a:lnSpc>
                        <a:spcBef>
                          <a:spcPts val="260"/>
                        </a:spcBef>
                      </a:pPr>
                      <a:r>
                        <a:rPr sz="800" dirty="0">
                          <a:latin typeface="Calibri"/>
                          <a:cs typeface="Calibri"/>
                        </a:rPr>
                        <a:t>Total</a:t>
                      </a:r>
                      <a:r>
                        <a:rPr sz="800" spc="-55" dirty="0">
                          <a:latin typeface="Calibri"/>
                          <a:cs typeface="Calibri"/>
                        </a:rPr>
                        <a:t> </a:t>
                      </a:r>
                      <a:r>
                        <a:rPr sz="800" dirty="0">
                          <a:latin typeface="Calibri"/>
                          <a:cs typeface="Calibri"/>
                        </a:rPr>
                        <a:t>Distance:</a:t>
                      </a:r>
                      <a:r>
                        <a:rPr sz="800" spc="430" dirty="0">
                          <a:latin typeface="Calibri"/>
                          <a:cs typeface="Calibri"/>
                        </a:rPr>
                        <a:t> </a:t>
                      </a:r>
                      <a:r>
                        <a:rPr sz="800" b="1" spc="-10" dirty="0">
                          <a:latin typeface="Calibri"/>
                          <a:cs typeface="Calibri"/>
                        </a:rPr>
                        <a:t>32.94</a:t>
                      </a:r>
                      <a:r>
                        <a:rPr sz="800" b="1" spc="-45" dirty="0">
                          <a:latin typeface="Calibri"/>
                          <a:cs typeface="Calibri"/>
                        </a:rPr>
                        <a:t> </a:t>
                      </a:r>
                      <a:r>
                        <a:rPr sz="800" b="1" spc="-25" dirty="0">
                          <a:latin typeface="Calibri"/>
                          <a:cs typeface="Calibri"/>
                        </a:rPr>
                        <a:t>km</a:t>
                      </a:r>
                      <a:endParaRPr sz="800">
                        <a:latin typeface="Calibri"/>
                        <a:cs typeface="Calibri"/>
                      </a:endParaRPr>
                    </a:p>
                  </a:txBody>
                  <a:tcPr marL="0" marR="0" marT="2116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45"/>
                        </a:spcBef>
                      </a:pPr>
                      <a:r>
                        <a:rPr sz="800" dirty="0">
                          <a:latin typeface="Calibri"/>
                          <a:cs typeface="Calibri"/>
                        </a:rPr>
                        <a:t>Total</a:t>
                      </a:r>
                      <a:r>
                        <a:rPr sz="800" spc="-50" dirty="0">
                          <a:latin typeface="Calibri"/>
                          <a:cs typeface="Calibri"/>
                        </a:rPr>
                        <a:t> </a:t>
                      </a:r>
                      <a:r>
                        <a:rPr sz="800" dirty="0">
                          <a:latin typeface="Calibri"/>
                          <a:cs typeface="Calibri"/>
                        </a:rPr>
                        <a:t>Time:</a:t>
                      </a:r>
                      <a:r>
                        <a:rPr sz="800" spc="430" dirty="0">
                          <a:latin typeface="Calibri"/>
                          <a:cs typeface="Calibri"/>
                        </a:rPr>
                        <a:t> </a:t>
                      </a:r>
                      <a:r>
                        <a:rPr sz="800" b="1" spc="-10" dirty="0">
                          <a:latin typeface="Calibri"/>
                          <a:cs typeface="Calibri"/>
                        </a:rPr>
                        <a:t>2:37:05</a:t>
                      </a:r>
                      <a:endParaRPr sz="800">
                        <a:latin typeface="Calibri"/>
                        <a:cs typeface="Calibri"/>
                      </a:endParaRPr>
                    </a:p>
                  </a:txBody>
                  <a:tcPr marL="0" marR="0" marT="36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9750">
                <a:tc>
                  <a:txBody>
                    <a:bodyPr/>
                    <a:lstStyle/>
                    <a:p>
                      <a:pPr marL="71755">
                        <a:lnSpc>
                          <a:spcPts val="1355"/>
                        </a:lnSpc>
                        <a:spcBef>
                          <a:spcPts val="35"/>
                        </a:spcBef>
                      </a:pPr>
                      <a:r>
                        <a:rPr sz="800" dirty="0">
                          <a:latin typeface="Calibri"/>
                          <a:cs typeface="Calibri"/>
                        </a:rPr>
                        <a:t>Distance</a:t>
                      </a:r>
                      <a:r>
                        <a:rPr sz="800" spc="-35" dirty="0">
                          <a:latin typeface="Calibri"/>
                          <a:cs typeface="Calibri"/>
                        </a:rPr>
                        <a:t> </a:t>
                      </a:r>
                      <a:r>
                        <a:rPr sz="800" dirty="0">
                          <a:latin typeface="Calibri"/>
                          <a:cs typeface="Calibri"/>
                        </a:rPr>
                        <a:t>covered</a:t>
                      </a:r>
                      <a:r>
                        <a:rPr sz="800" spc="-30" dirty="0">
                          <a:latin typeface="Calibri"/>
                          <a:cs typeface="Calibri"/>
                        </a:rPr>
                        <a:t> </a:t>
                      </a:r>
                      <a:r>
                        <a:rPr sz="800" dirty="0">
                          <a:latin typeface="Calibri"/>
                          <a:cs typeface="Calibri"/>
                        </a:rPr>
                        <a:t>at</a:t>
                      </a:r>
                      <a:r>
                        <a:rPr sz="800" spc="-35" dirty="0">
                          <a:latin typeface="Calibri"/>
                          <a:cs typeface="Calibri"/>
                        </a:rPr>
                        <a:t> </a:t>
                      </a:r>
                      <a:r>
                        <a:rPr sz="800" dirty="0">
                          <a:latin typeface="Calibri"/>
                          <a:cs typeface="Calibri"/>
                        </a:rPr>
                        <a:t>near</a:t>
                      </a:r>
                      <a:r>
                        <a:rPr sz="800" spc="-40" dirty="0">
                          <a:latin typeface="Calibri"/>
                          <a:cs typeface="Calibri"/>
                        </a:rPr>
                        <a:t> </a:t>
                      </a:r>
                      <a:r>
                        <a:rPr sz="800" dirty="0">
                          <a:latin typeface="Calibri"/>
                          <a:cs typeface="Calibri"/>
                        </a:rPr>
                        <a:t>MPS:</a:t>
                      </a:r>
                      <a:r>
                        <a:rPr sz="800" spc="200" dirty="0">
                          <a:latin typeface="Calibri"/>
                          <a:cs typeface="Calibri"/>
                        </a:rPr>
                        <a:t> </a:t>
                      </a:r>
                      <a:r>
                        <a:rPr sz="800" b="1" dirty="0">
                          <a:latin typeface="Calibri"/>
                          <a:cs typeface="Calibri"/>
                        </a:rPr>
                        <a:t>-</a:t>
                      </a:r>
                      <a:r>
                        <a:rPr sz="800" b="1" spc="-50" dirty="0">
                          <a:latin typeface="Calibri"/>
                          <a:cs typeface="Calibri"/>
                        </a:rPr>
                        <a:t>-</a:t>
                      </a:r>
                      <a:endParaRPr sz="800">
                        <a:latin typeface="Calibri"/>
                        <a:cs typeface="Calibri"/>
                      </a:endParaRPr>
                    </a:p>
                    <a:p>
                      <a:pPr marL="71755">
                        <a:lnSpc>
                          <a:spcPts val="1355"/>
                        </a:lnSpc>
                      </a:pPr>
                      <a:r>
                        <a:rPr sz="800" spc="-10" dirty="0">
                          <a:latin typeface="Calibri"/>
                          <a:cs typeface="Calibri"/>
                        </a:rPr>
                        <a:t>(speed&gt;.95xMPS)</a:t>
                      </a:r>
                      <a:endParaRPr sz="800">
                        <a:latin typeface="Calibri"/>
                        <a:cs typeface="Calibri"/>
                      </a:endParaRPr>
                    </a:p>
                  </a:txBody>
                  <a:tcPr marL="0" marR="0" marT="28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25"/>
                        </a:spcBef>
                      </a:pPr>
                      <a:r>
                        <a:rPr sz="800" dirty="0">
                          <a:latin typeface="Calibri"/>
                          <a:cs typeface="Calibri"/>
                        </a:rPr>
                        <a:t>Time</a:t>
                      </a:r>
                      <a:r>
                        <a:rPr sz="800" spc="-15" dirty="0">
                          <a:latin typeface="Calibri"/>
                          <a:cs typeface="Calibri"/>
                        </a:rPr>
                        <a:t> </a:t>
                      </a:r>
                      <a:r>
                        <a:rPr sz="800" dirty="0">
                          <a:latin typeface="Calibri"/>
                          <a:cs typeface="Calibri"/>
                        </a:rPr>
                        <a:t>Range</a:t>
                      </a:r>
                      <a:r>
                        <a:rPr sz="800" spc="-25" dirty="0">
                          <a:latin typeface="Calibri"/>
                          <a:cs typeface="Calibri"/>
                        </a:rPr>
                        <a:t> </a:t>
                      </a:r>
                      <a:r>
                        <a:rPr sz="800" dirty="0">
                          <a:latin typeface="Calibri"/>
                          <a:cs typeface="Calibri"/>
                        </a:rPr>
                        <a:t>of</a:t>
                      </a:r>
                      <a:r>
                        <a:rPr sz="800" spc="-25" dirty="0">
                          <a:latin typeface="Calibri"/>
                          <a:cs typeface="Calibri"/>
                        </a:rPr>
                        <a:t> </a:t>
                      </a:r>
                      <a:r>
                        <a:rPr sz="800" dirty="0">
                          <a:latin typeface="Calibri"/>
                          <a:cs typeface="Calibri"/>
                        </a:rPr>
                        <a:t>Analysis:</a:t>
                      </a:r>
                      <a:r>
                        <a:rPr sz="800" spc="-25" dirty="0">
                          <a:latin typeface="Calibri"/>
                          <a:cs typeface="Calibri"/>
                        </a:rPr>
                        <a:t> </a:t>
                      </a:r>
                      <a:r>
                        <a:rPr sz="800" b="1" dirty="0">
                          <a:latin typeface="Calibri"/>
                          <a:cs typeface="Calibri"/>
                        </a:rPr>
                        <a:t>4:06:19</a:t>
                      </a:r>
                      <a:r>
                        <a:rPr sz="800" b="1" spc="-30" dirty="0">
                          <a:latin typeface="Calibri"/>
                          <a:cs typeface="Calibri"/>
                        </a:rPr>
                        <a:t> </a:t>
                      </a:r>
                      <a:r>
                        <a:rPr sz="800" b="1" dirty="0">
                          <a:latin typeface="Calibri"/>
                          <a:cs typeface="Calibri"/>
                        </a:rPr>
                        <a:t>AM</a:t>
                      </a:r>
                      <a:r>
                        <a:rPr sz="800" b="1" spc="-15" dirty="0">
                          <a:latin typeface="Calibri"/>
                          <a:cs typeface="Calibri"/>
                        </a:rPr>
                        <a:t> </a:t>
                      </a:r>
                      <a:r>
                        <a:rPr sz="800" b="1" dirty="0">
                          <a:latin typeface="Calibri"/>
                          <a:cs typeface="Calibri"/>
                        </a:rPr>
                        <a:t>-</a:t>
                      </a:r>
                      <a:r>
                        <a:rPr sz="800" b="1" spc="-25" dirty="0">
                          <a:latin typeface="Calibri"/>
                          <a:cs typeface="Calibri"/>
                        </a:rPr>
                        <a:t> </a:t>
                      </a:r>
                      <a:r>
                        <a:rPr sz="800" b="1" dirty="0">
                          <a:latin typeface="Calibri"/>
                          <a:cs typeface="Calibri"/>
                        </a:rPr>
                        <a:t>6:43:21</a:t>
                      </a:r>
                      <a:r>
                        <a:rPr sz="800" b="1" spc="-20" dirty="0">
                          <a:latin typeface="Calibri"/>
                          <a:cs typeface="Calibri"/>
                        </a:rPr>
                        <a:t> </a:t>
                      </a:r>
                      <a:r>
                        <a:rPr sz="800" b="1" spc="-25" dirty="0">
                          <a:latin typeface="Calibri"/>
                          <a:cs typeface="Calibri"/>
                        </a:rPr>
                        <a:t>AM</a:t>
                      </a:r>
                      <a:endParaRPr sz="800">
                        <a:latin typeface="Calibri"/>
                        <a:cs typeface="Calibri"/>
                      </a:endParaRPr>
                    </a:p>
                  </a:txBody>
                  <a:tcPr marL="0" marR="0" marT="2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840">
                <a:tc>
                  <a:txBody>
                    <a:bodyPr/>
                    <a:lstStyle/>
                    <a:p>
                      <a:pPr marL="71755">
                        <a:lnSpc>
                          <a:spcPct val="100000"/>
                        </a:lnSpc>
                        <a:spcBef>
                          <a:spcPts val="45"/>
                        </a:spcBef>
                      </a:pPr>
                      <a:r>
                        <a:rPr sz="800" dirty="0">
                          <a:latin typeface="Calibri"/>
                          <a:cs typeface="Calibri"/>
                        </a:rPr>
                        <a:t>Late</a:t>
                      </a:r>
                      <a:r>
                        <a:rPr sz="800" spc="-40" dirty="0">
                          <a:latin typeface="Calibri"/>
                          <a:cs typeface="Calibri"/>
                        </a:rPr>
                        <a:t> </a:t>
                      </a:r>
                      <a:r>
                        <a:rPr sz="800" dirty="0">
                          <a:latin typeface="Calibri"/>
                          <a:cs typeface="Calibri"/>
                        </a:rPr>
                        <a:t>Controlling:</a:t>
                      </a:r>
                      <a:r>
                        <a:rPr sz="800" spc="185" dirty="0">
                          <a:latin typeface="Calibri"/>
                          <a:cs typeface="Calibri"/>
                        </a:rPr>
                        <a:t> </a:t>
                      </a:r>
                      <a:r>
                        <a:rPr sz="800" b="1" spc="-25" dirty="0">
                          <a:latin typeface="Calibri"/>
                          <a:cs typeface="Calibri"/>
                        </a:rPr>
                        <a:t>NO</a:t>
                      </a:r>
                      <a:endParaRPr sz="800">
                        <a:latin typeface="Calibri"/>
                        <a:cs typeface="Calibri"/>
                      </a:endParaRPr>
                    </a:p>
                    <a:p>
                      <a:pPr marL="71755">
                        <a:lnSpc>
                          <a:spcPct val="100000"/>
                        </a:lnSpc>
                        <a:spcBef>
                          <a:spcPts val="215"/>
                        </a:spcBef>
                      </a:pPr>
                      <a:r>
                        <a:rPr sz="800" dirty="0">
                          <a:latin typeface="Calibri"/>
                          <a:cs typeface="Calibri"/>
                        </a:rPr>
                        <a:t>Over</a:t>
                      </a:r>
                      <a:r>
                        <a:rPr sz="800" spc="-50" dirty="0">
                          <a:latin typeface="Calibri"/>
                          <a:cs typeface="Calibri"/>
                        </a:rPr>
                        <a:t> </a:t>
                      </a:r>
                      <a:r>
                        <a:rPr sz="800" dirty="0">
                          <a:latin typeface="Calibri"/>
                          <a:cs typeface="Calibri"/>
                        </a:rPr>
                        <a:t>Speeding:</a:t>
                      </a:r>
                      <a:r>
                        <a:rPr sz="800" spc="-30" dirty="0">
                          <a:latin typeface="Calibri"/>
                          <a:cs typeface="Calibri"/>
                        </a:rPr>
                        <a:t> </a:t>
                      </a:r>
                      <a:r>
                        <a:rPr sz="800" b="1" spc="-25" dirty="0">
                          <a:latin typeface="Calibri"/>
                          <a:cs typeface="Calibri"/>
                        </a:rPr>
                        <a:t>NO</a:t>
                      </a:r>
                      <a:endParaRPr sz="800">
                        <a:latin typeface="Calibri"/>
                        <a:cs typeface="Calibri"/>
                      </a:endParaRPr>
                    </a:p>
                    <a:p>
                      <a:pPr marL="71755">
                        <a:lnSpc>
                          <a:spcPct val="100000"/>
                        </a:lnSpc>
                        <a:spcBef>
                          <a:spcPts val="204"/>
                        </a:spcBef>
                      </a:pPr>
                      <a:r>
                        <a:rPr sz="800" spc="-10" dirty="0">
                          <a:latin typeface="Calibri"/>
                          <a:cs typeface="Calibri"/>
                        </a:rPr>
                        <a:t>Improper</a:t>
                      </a:r>
                      <a:r>
                        <a:rPr sz="800" spc="-20" dirty="0">
                          <a:latin typeface="Calibri"/>
                          <a:cs typeface="Calibri"/>
                        </a:rPr>
                        <a:t> </a:t>
                      </a:r>
                      <a:r>
                        <a:rPr sz="800" spc="-10" dirty="0">
                          <a:latin typeface="Calibri"/>
                          <a:cs typeface="Calibri"/>
                        </a:rPr>
                        <a:t>BPT:</a:t>
                      </a:r>
                      <a:r>
                        <a:rPr sz="800" spc="-20" dirty="0">
                          <a:latin typeface="Calibri"/>
                          <a:cs typeface="Calibri"/>
                        </a:rPr>
                        <a:t> </a:t>
                      </a:r>
                      <a:r>
                        <a:rPr sz="800" b="1" spc="-25" dirty="0">
                          <a:latin typeface="Calibri"/>
                          <a:cs typeface="Calibri"/>
                        </a:rPr>
                        <a:t>NO</a:t>
                      </a:r>
                      <a:endParaRPr sz="800">
                        <a:latin typeface="Calibri"/>
                        <a:cs typeface="Calibri"/>
                      </a:endParaRPr>
                    </a:p>
                  </a:txBody>
                  <a:tcPr marL="0" marR="0" marT="36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45"/>
                        </a:spcBef>
                      </a:pPr>
                      <a:r>
                        <a:rPr sz="800" dirty="0">
                          <a:latin typeface="Calibri"/>
                          <a:cs typeface="Calibri"/>
                        </a:rPr>
                        <a:t>Abrupt</a:t>
                      </a:r>
                      <a:r>
                        <a:rPr sz="800" spc="-35" dirty="0">
                          <a:latin typeface="Calibri"/>
                          <a:cs typeface="Calibri"/>
                        </a:rPr>
                        <a:t> </a:t>
                      </a:r>
                      <a:r>
                        <a:rPr sz="800" dirty="0">
                          <a:latin typeface="Calibri"/>
                          <a:cs typeface="Calibri"/>
                        </a:rPr>
                        <a:t>Braking:</a:t>
                      </a:r>
                      <a:r>
                        <a:rPr sz="800" spc="-40" dirty="0">
                          <a:latin typeface="Calibri"/>
                          <a:cs typeface="Calibri"/>
                        </a:rPr>
                        <a:t> </a:t>
                      </a:r>
                      <a:r>
                        <a:rPr sz="800" b="1" spc="-25" dirty="0">
                          <a:latin typeface="Calibri"/>
                          <a:cs typeface="Calibri"/>
                        </a:rPr>
                        <a:t>NO</a:t>
                      </a:r>
                      <a:endParaRPr sz="800">
                        <a:latin typeface="Calibri"/>
                        <a:cs typeface="Calibri"/>
                      </a:endParaRPr>
                    </a:p>
                    <a:p>
                      <a:pPr marL="71120">
                        <a:lnSpc>
                          <a:spcPct val="100000"/>
                        </a:lnSpc>
                        <a:spcBef>
                          <a:spcPts val="215"/>
                        </a:spcBef>
                      </a:pPr>
                      <a:r>
                        <a:rPr sz="800" dirty="0">
                          <a:latin typeface="Calibri"/>
                          <a:cs typeface="Calibri"/>
                        </a:rPr>
                        <a:t>Poor</a:t>
                      </a:r>
                      <a:r>
                        <a:rPr sz="800" spc="-45" dirty="0">
                          <a:latin typeface="Calibri"/>
                          <a:cs typeface="Calibri"/>
                        </a:rPr>
                        <a:t> </a:t>
                      </a:r>
                      <a:r>
                        <a:rPr sz="800" dirty="0">
                          <a:latin typeface="Calibri"/>
                          <a:cs typeface="Calibri"/>
                        </a:rPr>
                        <a:t>Running:</a:t>
                      </a:r>
                      <a:r>
                        <a:rPr sz="800" spc="-40" dirty="0">
                          <a:latin typeface="Calibri"/>
                          <a:cs typeface="Calibri"/>
                        </a:rPr>
                        <a:t> </a:t>
                      </a:r>
                      <a:r>
                        <a:rPr sz="800" b="1" spc="-10" dirty="0">
                          <a:latin typeface="Calibri"/>
                          <a:cs typeface="Calibri"/>
                        </a:rPr>
                        <a:t>-</a:t>
                      </a:r>
                      <a:r>
                        <a:rPr sz="800" b="1" spc="-50" dirty="0">
                          <a:latin typeface="Calibri"/>
                          <a:cs typeface="Calibri"/>
                        </a:rPr>
                        <a:t>-</a:t>
                      </a:r>
                      <a:endParaRPr sz="800">
                        <a:latin typeface="Calibri"/>
                        <a:cs typeface="Calibri"/>
                      </a:endParaRPr>
                    </a:p>
                    <a:p>
                      <a:pPr marL="71120">
                        <a:lnSpc>
                          <a:spcPct val="100000"/>
                        </a:lnSpc>
                        <a:spcBef>
                          <a:spcPts val="204"/>
                        </a:spcBef>
                      </a:pPr>
                      <a:r>
                        <a:rPr sz="800" dirty="0">
                          <a:latin typeface="Calibri"/>
                          <a:cs typeface="Calibri"/>
                        </a:rPr>
                        <a:t>SR</a:t>
                      </a:r>
                      <a:r>
                        <a:rPr sz="800" spc="-5" dirty="0">
                          <a:latin typeface="Calibri"/>
                          <a:cs typeface="Calibri"/>
                        </a:rPr>
                        <a:t> </a:t>
                      </a:r>
                      <a:r>
                        <a:rPr sz="800" spc="-10" dirty="0">
                          <a:latin typeface="Calibri"/>
                          <a:cs typeface="Calibri"/>
                        </a:rPr>
                        <a:t>Overspeed:</a:t>
                      </a:r>
                      <a:r>
                        <a:rPr sz="800" dirty="0">
                          <a:latin typeface="Calibri"/>
                          <a:cs typeface="Calibri"/>
                        </a:rPr>
                        <a:t> </a:t>
                      </a:r>
                      <a:r>
                        <a:rPr sz="800" b="1" spc="-25" dirty="0">
                          <a:latin typeface="Calibri"/>
                          <a:cs typeface="Calibri"/>
                        </a:rPr>
                        <a:t>NO</a:t>
                      </a:r>
                      <a:endParaRPr sz="800">
                        <a:latin typeface="Calibri"/>
                        <a:cs typeface="Calibri"/>
                      </a:endParaRPr>
                    </a:p>
                  </a:txBody>
                  <a:tcPr marL="0" marR="0" marT="36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10" name="object 10"/>
          <p:cNvGraphicFramePr>
            <a:graphicFrameLocks noGrp="1"/>
          </p:cNvGraphicFramePr>
          <p:nvPr/>
        </p:nvGraphicFramePr>
        <p:xfrm>
          <a:off x="531698" y="3200400"/>
          <a:ext cx="5508119" cy="152400"/>
        </p:xfrm>
        <a:graphic>
          <a:graphicData uri="http://schemas.openxmlformats.org/drawingml/2006/table">
            <a:tbl>
              <a:tblPr firstRow="1" bandRow="1">
                <a:tableStyleId>{2D5ABB26-0587-4C30-8999-92F81FD0307C}</a:tableStyleId>
              </a:tblPr>
              <a:tblGrid>
                <a:gridCol w="1380831"/>
                <a:gridCol w="1379202"/>
                <a:gridCol w="1368884"/>
                <a:gridCol w="1379202"/>
              </a:tblGrid>
              <a:tr h="152400">
                <a:tc>
                  <a:txBody>
                    <a:bodyPr/>
                    <a:lstStyle/>
                    <a:p>
                      <a:pPr marL="76200">
                        <a:lnSpc>
                          <a:spcPct val="100000"/>
                        </a:lnSpc>
                        <a:spcBef>
                          <a:spcPts val="535"/>
                        </a:spcBef>
                      </a:pPr>
                      <a:r>
                        <a:rPr sz="600" dirty="0">
                          <a:latin typeface="Calibri"/>
                          <a:cs typeface="Calibri"/>
                        </a:rPr>
                        <a:t>BPT</a:t>
                      </a:r>
                      <a:r>
                        <a:rPr sz="600" spc="-45" dirty="0">
                          <a:latin typeface="Calibri"/>
                          <a:cs typeface="Calibri"/>
                        </a:rPr>
                        <a:t> </a:t>
                      </a:r>
                      <a:r>
                        <a:rPr sz="600" dirty="0">
                          <a:latin typeface="Calibri"/>
                          <a:cs typeface="Calibri"/>
                        </a:rPr>
                        <a:t>@</a:t>
                      </a:r>
                      <a:r>
                        <a:rPr sz="600" spc="-50" dirty="0">
                          <a:latin typeface="Calibri"/>
                          <a:cs typeface="Calibri"/>
                        </a:rPr>
                        <a:t> </a:t>
                      </a:r>
                      <a:r>
                        <a:rPr sz="600" dirty="0">
                          <a:latin typeface="Calibri"/>
                          <a:cs typeface="Calibri"/>
                        </a:rPr>
                        <a:t>4:46:25</a:t>
                      </a:r>
                      <a:r>
                        <a:rPr sz="600" spc="-35" dirty="0">
                          <a:latin typeface="Calibri"/>
                          <a:cs typeface="Calibri"/>
                        </a:rPr>
                        <a:t> AM</a:t>
                      </a:r>
                      <a:endParaRPr sz="6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dirty="0">
                          <a:latin typeface="Calibri"/>
                          <a:cs typeface="Calibri"/>
                        </a:rPr>
                        <a:t>SPEED</a:t>
                      </a:r>
                      <a:r>
                        <a:rPr sz="600" spc="-40" dirty="0">
                          <a:latin typeface="Calibri"/>
                          <a:cs typeface="Calibri"/>
                        </a:rPr>
                        <a:t> </a:t>
                      </a:r>
                      <a:r>
                        <a:rPr sz="600" dirty="0">
                          <a:latin typeface="Calibri"/>
                          <a:cs typeface="Calibri"/>
                        </a:rPr>
                        <a:t>DROP:</a:t>
                      </a:r>
                      <a:r>
                        <a:rPr sz="600" spc="-30" dirty="0">
                          <a:latin typeface="Calibri"/>
                          <a:cs typeface="Calibri"/>
                        </a:rPr>
                        <a:t> </a:t>
                      </a:r>
                      <a:r>
                        <a:rPr sz="600" dirty="0">
                          <a:latin typeface="Calibri"/>
                          <a:cs typeface="Calibri"/>
                        </a:rPr>
                        <a:t>26</a:t>
                      </a:r>
                      <a:r>
                        <a:rPr sz="600" spc="-25" dirty="0">
                          <a:latin typeface="Calibri"/>
                          <a:cs typeface="Calibri"/>
                        </a:rPr>
                        <a:t> </a:t>
                      </a:r>
                      <a:r>
                        <a:rPr sz="600" dirty="0">
                          <a:latin typeface="Calibri"/>
                          <a:cs typeface="Calibri"/>
                        </a:rPr>
                        <a:t>-</a:t>
                      </a:r>
                      <a:r>
                        <a:rPr sz="600" spc="-30" dirty="0">
                          <a:latin typeface="Calibri"/>
                          <a:cs typeface="Calibri"/>
                        </a:rPr>
                        <a:t> </a:t>
                      </a:r>
                      <a:r>
                        <a:rPr sz="600" spc="-25" dirty="0">
                          <a:latin typeface="Calibri"/>
                          <a:cs typeface="Calibri"/>
                        </a:rPr>
                        <a:t>16</a:t>
                      </a:r>
                      <a:endParaRPr sz="6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35"/>
                        </a:spcBef>
                      </a:pPr>
                      <a:r>
                        <a:rPr sz="600" dirty="0">
                          <a:latin typeface="Calibri"/>
                          <a:cs typeface="Calibri"/>
                        </a:rPr>
                        <a:t>BFT</a:t>
                      </a:r>
                      <a:r>
                        <a:rPr sz="600" spc="-50" dirty="0">
                          <a:latin typeface="Calibri"/>
                          <a:cs typeface="Calibri"/>
                        </a:rPr>
                        <a:t> </a:t>
                      </a:r>
                      <a:r>
                        <a:rPr sz="600" dirty="0">
                          <a:latin typeface="Calibri"/>
                          <a:cs typeface="Calibri"/>
                        </a:rPr>
                        <a:t>@</a:t>
                      </a:r>
                      <a:r>
                        <a:rPr sz="600" spc="-55" dirty="0">
                          <a:latin typeface="Calibri"/>
                          <a:cs typeface="Calibri"/>
                        </a:rPr>
                        <a:t> </a:t>
                      </a:r>
                      <a:r>
                        <a:rPr sz="600" dirty="0">
                          <a:latin typeface="Calibri"/>
                          <a:cs typeface="Calibri"/>
                        </a:rPr>
                        <a:t>4:07:38</a:t>
                      </a:r>
                      <a:r>
                        <a:rPr sz="600" spc="-40" dirty="0">
                          <a:latin typeface="Calibri"/>
                          <a:cs typeface="Calibri"/>
                        </a:rPr>
                        <a:t> </a:t>
                      </a:r>
                      <a:r>
                        <a:rPr sz="600" spc="-25" dirty="0">
                          <a:latin typeface="Calibri"/>
                          <a:cs typeface="Calibri"/>
                        </a:rPr>
                        <a:t>AM</a:t>
                      </a:r>
                      <a:endParaRPr sz="6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35"/>
                        </a:spcBef>
                      </a:pPr>
                      <a:r>
                        <a:rPr sz="600" dirty="0">
                          <a:latin typeface="Calibri"/>
                          <a:cs typeface="Calibri"/>
                        </a:rPr>
                        <a:t>SPEED</a:t>
                      </a:r>
                      <a:r>
                        <a:rPr sz="600" spc="-35" dirty="0">
                          <a:latin typeface="Calibri"/>
                          <a:cs typeface="Calibri"/>
                        </a:rPr>
                        <a:t> </a:t>
                      </a:r>
                      <a:r>
                        <a:rPr sz="600" dirty="0">
                          <a:latin typeface="Calibri"/>
                          <a:cs typeface="Calibri"/>
                        </a:rPr>
                        <a:t>DROP:</a:t>
                      </a:r>
                      <a:r>
                        <a:rPr sz="600" spc="-25" dirty="0">
                          <a:latin typeface="Calibri"/>
                          <a:cs typeface="Calibri"/>
                        </a:rPr>
                        <a:t> </a:t>
                      </a:r>
                      <a:r>
                        <a:rPr sz="600" dirty="0">
                          <a:latin typeface="Calibri"/>
                          <a:cs typeface="Calibri"/>
                        </a:rPr>
                        <a:t>6</a:t>
                      </a:r>
                      <a:r>
                        <a:rPr sz="600" spc="-25" dirty="0">
                          <a:latin typeface="Calibri"/>
                          <a:cs typeface="Calibri"/>
                        </a:rPr>
                        <a:t> </a:t>
                      </a:r>
                      <a:r>
                        <a:rPr sz="600" dirty="0">
                          <a:latin typeface="Calibri"/>
                          <a:cs typeface="Calibri"/>
                        </a:rPr>
                        <a:t>-</a:t>
                      </a:r>
                      <a:r>
                        <a:rPr sz="600" spc="-25" dirty="0">
                          <a:latin typeface="Calibri"/>
                          <a:cs typeface="Calibri"/>
                        </a:rPr>
                        <a:t> </a:t>
                      </a:r>
                      <a:r>
                        <a:rPr sz="600" spc="-50" dirty="0">
                          <a:latin typeface="Calibri"/>
                          <a:cs typeface="Calibri"/>
                        </a:rPr>
                        <a:t>1</a:t>
                      </a:r>
                      <a:endParaRPr sz="6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1" name="object 11"/>
          <p:cNvSpPr txBox="1"/>
          <p:nvPr/>
        </p:nvSpPr>
        <p:spPr>
          <a:xfrm>
            <a:off x="1589666" y="3429000"/>
            <a:ext cx="3452892" cy="163959"/>
          </a:xfrm>
          <a:prstGeom prst="rect">
            <a:avLst/>
          </a:prstGeom>
        </p:spPr>
        <p:txBody>
          <a:bodyPr vert="horz" wrap="square" lIns="0" tIns="9973" rIns="0" bIns="0" rtlCol="0">
            <a:spAutoFit/>
          </a:bodyPr>
          <a:lstStyle/>
          <a:p>
            <a:pPr marL="9498">
              <a:spcBef>
                <a:spcPts val="79"/>
              </a:spcBef>
            </a:pPr>
            <a:r>
              <a:rPr sz="1000" b="1" spc="-15" dirty="0">
                <a:latin typeface="Calibri"/>
                <a:cs typeface="Calibri"/>
              </a:rPr>
              <a:t>SPEED</a:t>
            </a:r>
            <a:r>
              <a:rPr sz="1000" b="1" spc="-45" dirty="0">
                <a:latin typeface="Calibri"/>
                <a:cs typeface="Calibri"/>
              </a:rPr>
              <a:t> </a:t>
            </a:r>
            <a:r>
              <a:rPr sz="1000" b="1" dirty="0">
                <a:latin typeface="Calibri"/>
                <a:cs typeface="Calibri"/>
              </a:rPr>
              <a:t>WHILE</a:t>
            </a:r>
            <a:r>
              <a:rPr sz="1000" b="1" spc="-34" dirty="0">
                <a:latin typeface="Calibri"/>
                <a:cs typeface="Calibri"/>
              </a:rPr>
              <a:t> </a:t>
            </a:r>
            <a:r>
              <a:rPr sz="1000" b="1" spc="-7" dirty="0">
                <a:latin typeface="Calibri"/>
                <a:cs typeface="Calibri"/>
              </a:rPr>
              <a:t>APPROACHING</a:t>
            </a:r>
            <a:r>
              <a:rPr sz="1000" b="1" spc="-26" dirty="0">
                <a:latin typeface="Calibri"/>
                <a:cs typeface="Calibri"/>
              </a:rPr>
              <a:t> </a:t>
            </a:r>
            <a:r>
              <a:rPr sz="1000" b="1" spc="-7" dirty="0">
                <a:latin typeface="Calibri"/>
                <a:cs typeface="Calibri"/>
              </a:rPr>
              <a:t>STOP</a:t>
            </a:r>
            <a:r>
              <a:rPr sz="1000" b="1" spc="-45" dirty="0">
                <a:latin typeface="Calibri"/>
                <a:cs typeface="Calibri"/>
              </a:rPr>
              <a:t> </a:t>
            </a:r>
            <a:r>
              <a:rPr sz="1000" b="1" spc="-7" dirty="0">
                <a:latin typeface="Calibri"/>
                <a:cs typeface="Calibri"/>
              </a:rPr>
              <a:t>SIGNAL</a:t>
            </a:r>
            <a:r>
              <a:rPr sz="1000" b="1" spc="-26" dirty="0">
                <a:latin typeface="Calibri"/>
                <a:cs typeface="Calibri"/>
              </a:rPr>
              <a:t> </a:t>
            </a:r>
            <a:r>
              <a:rPr sz="1000" b="1" dirty="0">
                <a:latin typeface="Calibri"/>
                <a:cs typeface="Calibri"/>
              </a:rPr>
              <a:t>AT</a:t>
            </a:r>
            <a:r>
              <a:rPr sz="1000" b="1" spc="-34" dirty="0">
                <a:latin typeface="Calibri"/>
                <a:cs typeface="Calibri"/>
              </a:rPr>
              <a:t> </a:t>
            </a:r>
            <a:r>
              <a:rPr sz="1000" b="1" spc="-7" dirty="0">
                <a:latin typeface="Calibri"/>
                <a:cs typeface="Calibri"/>
              </a:rPr>
              <a:t>DANGER</a:t>
            </a:r>
            <a:endParaRPr sz="1000">
              <a:latin typeface="Calibri"/>
              <a:cs typeface="Calibri"/>
            </a:endParaRPr>
          </a:p>
        </p:txBody>
      </p:sp>
      <p:graphicFrame>
        <p:nvGraphicFramePr>
          <p:cNvPr id="12" name="object 12"/>
          <p:cNvGraphicFramePr>
            <a:graphicFrameLocks noGrp="1"/>
          </p:cNvGraphicFramePr>
          <p:nvPr/>
        </p:nvGraphicFramePr>
        <p:xfrm>
          <a:off x="531698" y="3657600"/>
          <a:ext cx="5526578" cy="1600201"/>
        </p:xfrm>
        <a:graphic>
          <a:graphicData uri="http://schemas.openxmlformats.org/drawingml/2006/table">
            <a:tbl>
              <a:tblPr firstRow="1" bandRow="1">
                <a:tableStyleId>{2D5ABB26-0587-4C30-8999-92F81FD0307C}</a:tableStyleId>
              </a:tblPr>
              <a:tblGrid>
                <a:gridCol w="598378"/>
                <a:gridCol w="760190"/>
                <a:gridCol w="586432"/>
                <a:gridCol w="596749"/>
                <a:gridCol w="597835"/>
                <a:gridCol w="596205"/>
                <a:gridCol w="1194584"/>
                <a:gridCol w="596205"/>
              </a:tblGrid>
              <a:tr h="334178">
                <a:tc>
                  <a:txBody>
                    <a:bodyPr/>
                    <a:lstStyle/>
                    <a:p>
                      <a:pPr marL="76200">
                        <a:lnSpc>
                          <a:spcPct val="100000"/>
                        </a:lnSpc>
                        <a:spcBef>
                          <a:spcPts val="585"/>
                        </a:spcBef>
                      </a:pPr>
                      <a:r>
                        <a:rPr sz="800" spc="-20" dirty="0">
                          <a:latin typeface="Calibri"/>
                          <a:cs typeface="Calibri"/>
                        </a:rPr>
                        <a:t>SGNL</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10" dirty="0">
                          <a:latin typeface="Calibri"/>
                          <a:cs typeface="Calibri"/>
                        </a:rPr>
                        <a:t>TIME/KM</a:t>
                      </a:r>
                      <a:r>
                        <a:rPr sz="800" spc="-5" dirty="0">
                          <a:latin typeface="Calibri"/>
                          <a:cs typeface="Calibri"/>
                        </a:rPr>
                        <a:t> </a:t>
                      </a:r>
                      <a:r>
                        <a:rPr sz="800" spc="-25" dirty="0">
                          <a:latin typeface="Calibri"/>
                          <a:cs typeface="Calibri"/>
                        </a:rPr>
                        <a:t>NO</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85"/>
                        </a:spcBef>
                      </a:pPr>
                      <a:r>
                        <a:rPr sz="800" dirty="0">
                          <a:latin typeface="Calibri"/>
                          <a:cs typeface="Calibri"/>
                        </a:rPr>
                        <a:t>SPEED</a:t>
                      </a:r>
                      <a:r>
                        <a:rPr sz="800" spc="-55" dirty="0">
                          <a:latin typeface="Calibri"/>
                          <a:cs typeface="Calibri"/>
                        </a:rPr>
                        <a:t> </a:t>
                      </a:r>
                      <a:r>
                        <a:rPr sz="800" spc="-25" dirty="0">
                          <a:latin typeface="Calibri"/>
                          <a:cs typeface="Calibri"/>
                        </a:rPr>
                        <a:t>B4</a:t>
                      </a:r>
                      <a:endParaRPr sz="800">
                        <a:latin typeface="Calibri"/>
                        <a:cs typeface="Calibri"/>
                      </a:endParaRPr>
                    </a:p>
                    <a:p>
                      <a:pPr marL="66675">
                        <a:lnSpc>
                          <a:spcPct val="100000"/>
                        </a:lnSpc>
                        <a:spcBef>
                          <a:spcPts val="155"/>
                        </a:spcBef>
                      </a:pPr>
                      <a:r>
                        <a:rPr sz="800" spc="-10" dirty="0">
                          <a:latin typeface="Calibri"/>
                          <a:cs typeface="Calibri"/>
                        </a:rPr>
                        <a:t>1000mtr</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85"/>
                        </a:spcBef>
                      </a:pPr>
                      <a:r>
                        <a:rPr sz="800" dirty="0">
                          <a:latin typeface="Calibri"/>
                          <a:cs typeface="Calibri"/>
                        </a:rPr>
                        <a:t>SPEED</a:t>
                      </a:r>
                      <a:r>
                        <a:rPr sz="800" spc="-55" dirty="0">
                          <a:latin typeface="Calibri"/>
                          <a:cs typeface="Calibri"/>
                        </a:rPr>
                        <a:t> </a:t>
                      </a:r>
                      <a:r>
                        <a:rPr sz="800" spc="-25" dirty="0">
                          <a:latin typeface="Calibri"/>
                          <a:cs typeface="Calibri"/>
                        </a:rPr>
                        <a:t>B4</a:t>
                      </a:r>
                      <a:endParaRPr sz="800">
                        <a:latin typeface="Calibri"/>
                        <a:cs typeface="Calibri"/>
                      </a:endParaRPr>
                    </a:p>
                    <a:p>
                      <a:pPr marL="77470">
                        <a:lnSpc>
                          <a:spcPct val="100000"/>
                        </a:lnSpc>
                        <a:spcBef>
                          <a:spcPts val="155"/>
                        </a:spcBef>
                      </a:pPr>
                      <a:r>
                        <a:rPr sz="800" spc="-10" dirty="0">
                          <a:latin typeface="Calibri"/>
                          <a:cs typeface="Calibri"/>
                        </a:rPr>
                        <a:t>500mtr</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85"/>
                        </a:spcBef>
                      </a:pPr>
                      <a:r>
                        <a:rPr sz="800" dirty="0">
                          <a:latin typeface="Calibri"/>
                          <a:cs typeface="Calibri"/>
                        </a:rPr>
                        <a:t>SPEED</a:t>
                      </a:r>
                      <a:r>
                        <a:rPr sz="800" spc="-55" dirty="0">
                          <a:latin typeface="Calibri"/>
                          <a:cs typeface="Calibri"/>
                        </a:rPr>
                        <a:t> </a:t>
                      </a:r>
                      <a:r>
                        <a:rPr sz="800" spc="-25" dirty="0">
                          <a:latin typeface="Calibri"/>
                          <a:cs typeface="Calibri"/>
                        </a:rPr>
                        <a:t>B4</a:t>
                      </a:r>
                      <a:endParaRPr sz="800">
                        <a:latin typeface="Calibri"/>
                        <a:cs typeface="Calibri"/>
                      </a:endParaRPr>
                    </a:p>
                    <a:p>
                      <a:pPr marL="76200">
                        <a:lnSpc>
                          <a:spcPct val="100000"/>
                        </a:lnSpc>
                        <a:spcBef>
                          <a:spcPts val="155"/>
                        </a:spcBef>
                      </a:pPr>
                      <a:r>
                        <a:rPr sz="800" spc="-10" dirty="0">
                          <a:latin typeface="Calibri"/>
                          <a:cs typeface="Calibri"/>
                        </a:rPr>
                        <a:t>100mtr</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dirty="0">
                          <a:latin typeface="Calibri"/>
                          <a:cs typeface="Calibri"/>
                        </a:rPr>
                        <a:t>SPEED</a:t>
                      </a:r>
                      <a:r>
                        <a:rPr sz="800" spc="-55" dirty="0">
                          <a:latin typeface="Calibri"/>
                          <a:cs typeface="Calibri"/>
                        </a:rPr>
                        <a:t> </a:t>
                      </a:r>
                      <a:r>
                        <a:rPr sz="800" spc="-25" dirty="0">
                          <a:latin typeface="Calibri"/>
                          <a:cs typeface="Calibri"/>
                        </a:rPr>
                        <a:t>B4</a:t>
                      </a:r>
                      <a:endParaRPr sz="800">
                        <a:latin typeface="Calibri"/>
                        <a:cs typeface="Calibri"/>
                      </a:endParaRPr>
                    </a:p>
                    <a:p>
                      <a:pPr marL="71120">
                        <a:lnSpc>
                          <a:spcPct val="100000"/>
                        </a:lnSpc>
                        <a:spcBef>
                          <a:spcPts val="155"/>
                        </a:spcBef>
                      </a:pPr>
                      <a:r>
                        <a:rPr sz="800" spc="-10" dirty="0">
                          <a:latin typeface="Calibri"/>
                          <a:cs typeface="Calibri"/>
                        </a:rPr>
                        <a:t>10mtr</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marR="242570">
                        <a:lnSpc>
                          <a:spcPct val="112999"/>
                        </a:lnSpc>
                        <a:spcBef>
                          <a:spcPts val="425"/>
                        </a:spcBef>
                      </a:pPr>
                      <a:r>
                        <a:rPr sz="800" spc="-10" dirty="0">
                          <a:latin typeface="Calibri"/>
                          <a:cs typeface="Calibri"/>
                        </a:rPr>
                        <a:t>Speed</a:t>
                      </a:r>
                      <a:r>
                        <a:rPr sz="800" spc="-45" dirty="0">
                          <a:latin typeface="Calibri"/>
                          <a:cs typeface="Calibri"/>
                        </a:rPr>
                        <a:t> </a:t>
                      </a:r>
                      <a:r>
                        <a:rPr sz="800" spc="-10" dirty="0">
                          <a:latin typeface="Calibri"/>
                          <a:cs typeface="Calibri"/>
                        </a:rPr>
                        <a:t>at</a:t>
                      </a:r>
                      <a:r>
                        <a:rPr sz="800" spc="-50" dirty="0">
                          <a:latin typeface="Calibri"/>
                          <a:cs typeface="Calibri"/>
                        </a:rPr>
                        <a:t> </a:t>
                      </a:r>
                      <a:r>
                        <a:rPr sz="800" spc="-10" dirty="0">
                          <a:latin typeface="Calibri"/>
                          <a:cs typeface="Calibri"/>
                        </a:rPr>
                        <a:t>Controlling/ </a:t>
                      </a:r>
                      <a:r>
                        <a:rPr sz="800" dirty="0">
                          <a:latin typeface="Calibri"/>
                          <a:cs typeface="Calibri"/>
                        </a:rPr>
                        <a:t>Braking</a:t>
                      </a:r>
                      <a:r>
                        <a:rPr sz="800" spc="-40" dirty="0">
                          <a:latin typeface="Calibri"/>
                          <a:cs typeface="Calibri"/>
                        </a:rPr>
                        <a:t> </a:t>
                      </a:r>
                      <a:r>
                        <a:rPr sz="800" spc="-10" dirty="0">
                          <a:latin typeface="Calibri"/>
                          <a:cs typeface="Calibri"/>
                        </a:rPr>
                        <a:t>Distance</a:t>
                      </a:r>
                      <a:endParaRPr sz="800">
                        <a:latin typeface="Calibri"/>
                        <a:cs typeface="Calibri"/>
                      </a:endParaRPr>
                    </a:p>
                  </a:txBody>
                  <a:tcPr marL="0" marR="0" marT="345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10" dirty="0">
                          <a:latin typeface="Calibri"/>
                          <a:cs typeface="Calibri"/>
                        </a:rPr>
                        <a:t>BRAKING</a:t>
                      </a:r>
                      <a:endParaRPr sz="800">
                        <a:latin typeface="Calibri"/>
                        <a:cs typeface="Calibri"/>
                      </a:endParaRPr>
                    </a:p>
                    <a:p>
                      <a:pPr marL="71120">
                        <a:lnSpc>
                          <a:spcPct val="100000"/>
                        </a:lnSpc>
                        <a:spcBef>
                          <a:spcPts val="155"/>
                        </a:spcBef>
                      </a:pPr>
                      <a:r>
                        <a:rPr sz="800" spc="-10" dirty="0">
                          <a:latin typeface="Calibri"/>
                          <a:cs typeface="Calibri"/>
                        </a:rPr>
                        <a:t>Technique</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4362">
                <a:tc>
                  <a:txBody>
                    <a:bodyPr/>
                    <a:lstStyle/>
                    <a:p>
                      <a:pPr marL="76200">
                        <a:lnSpc>
                          <a:spcPct val="100000"/>
                        </a:lnSpc>
                        <a:spcBef>
                          <a:spcPts val="509"/>
                        </a:spcBef>
                      </a:pPr>
                      <a:r>
                        <a:rPr sz="800" spc="-25" dirty="0">
                          <a:latin typeface="Calibri"/>
                          <a:cs typeface="Calibri"/>
                        </a:rPr>
                        <a:t>-</a:t>
                      </a:r>
                      <a:r>
                        <a:rPr sz="800" spc="-50" dirty="0">
                          <a:latin typeface="Calibri"/>
                          <a:cs typeface="Calibri"/>
                        </a:rPr>
                        <a:t>-</a:t>
                      </a:r>
                      <a:endParaRPr sz="800">
                        <a:latin typeface="Calibri"/>
                        <a:cs typeface="Calibri"/>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10" dirty="0">
                          <a:latin typeface="Calibri"/>
                          <a:cs typeface="Calibri"/>
                        </a:rPr>
                        <a:t>4:08:16</a:t>
                      </a:r>
                      <a:r>
                        <a:rPr sz="800" spc="-15" dirty="0">
                          <a:latin typeface="Calibri"/>
                          <a:cs typeface="Calibri"/>
                        </a:rPr>
                        <a:t> </a:t>
                      </a:r>
                      <a:r>
                        <a:rPr sz="800" spc="-35" dirty="0">
                          <a:latin typeface="Calibri"/>
                          <a:cs typeface="Calibri"/>
                        </a:rPr>
                        <a:t>AM</a:t>
                      </a:r>
                      <a:endParaRPr sz="800">
                        <a:latin typeface="Calibri"/>
                        <a:cs typeface="Calibri"/>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09"/>
                        </a:spcBef>
                      </a:pPr>
                      <a:r>
                        <a:rPr sz="800" spc="-25" dirty="0">
                          <a:latin typeface="Calibri"/>
                          <a:cs typeface="Calibri"/>
                        </a:rPr>
                        <a:t>-</a:t>
                      </a:r>
                      <a:r>
                        <a:rPr sz="800" spc="-50" dirty="0">
                          <a:latin typeface="Calibri"/>
                          <a:cs typeface="Calibri"/>
                        </a:rPr>
                        <a:t>-</a:t>
                      </a:r>
                      <a:endParaRPr sz="800">
                        <a:latin typeface="Calibri"/>
                        <a:cs typeface="Calibri"/>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09"/>
                        </a:spcBef>
                      </a:pPr>
                      <a:r>
                        <a:rPr sz="800" spc="-25" dirty="0">
                          <a:latin typeface="Calibri"/>
                          <a:cs typeface="Calibri"/>
                        </a:rPr>
                        <a:t>-</a:t>
                      </a:r>
                      <a:r>
                        <a:rPr sz="800" spc="-50" dirty="0">
                          <a:latin typeface="Calibri"/>
                          <a:cs typeface="Calibri"/>
                        </a:rPr>
                        <a:t>-</a:t>
                      </a:r>
                      <a:endParaRPr sz="800">
                        <a:latin typeface="Calibri"/>
                        <a:cs typeface="Calibri"/>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09"/>
                        </a:spcBef>
                      </a:pPr>
                      <a:r>
                        <a:rPr sz="800" spc="-50" dirty="0">
                          <a:latin typeface="Calibri"/>
                          <a:cs typeface="Calibri"/>
                        </a:rPr>
                        <a:t>6</a:t>
                      </a:r>
                      <a:endParaRPr sz="800">
                        <a:latin typeface="Calibri"/>
                        <a:cs typeface="Calibri"/>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50" dirty="0">
                          <a:latin typeface="Calibri"/>
                          <a:cs typeface="Calibri"/>
                        </a:rPr>
                        <a:t>5</a:t>
                      </a:r>
                      <a:endParaRPr sz="800">
                        <a:latin typeface="Calibri"/>
                        <a:cs typeface="Calibri"/>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09"/>
                        </a:spcBef>
                      </a:pPr>
                      <a:r>
                        <a:rPr sz="800" spc="-10" dirty="0">
                          <a:latin typeface="Calibri"/>
                          <a:cs typeface="Calibri"/>
                        </a:rPr>
                        <a:t>6kmph</a:t>
                      </a:r>
                      <a:r>
                        <a:rPr sz="800" spc="-30" dirty="0">
                          <a:latin typeface="Calibri"/>
                          <a:cs typeface="Calibri"/>
                        </a:rPr>
                        <a:t> </a:t>
                      </a:r>
                      <a:r>
                        <a:rPr sz="800" dirty="0">
                          <a:latin typeface="Calibri"/>
                          <a:cs typeface="Calibri"/>
                        </a:rPr>
                        <a:t>/</a:t>
                      </a:r>
                      <a:r>
                        <a:rPr sz="800" spc="-35" dirty="0">
                          <a:latin typeface="Calibri"/>
                          <a:cs typeface="Calibri"/>
                        </a:rPr>
                        <a:t> </a:t>
                      </a:r>
                      <a:r>
                        <a:rPr sz="800" dirty="0">
                          <a:latin typeface="Calibri"/>
                          <a:cs typeface="Calibri"/>
                        </a:rPr>
                        <a:t>0.094</a:t>
                      </a:r>
                      <a:r>
                        <a:rPr sz="800" spc="-25" dirty="0">
                          <a:latin typeface="Calibri"/>
                          <a:cs typeface="Calibri"/>
                        </a:rPr>
                        <a:t> km</a:t>
                      </a:r>
                      <a:endParaRPr sz="800">
                        <a:latin typeface="Calibri"/>
                        <a:cs typeface="Calibri"/>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10" dirty="0">
                          <a:latin typeface="Calibri"/>
                          <a:cs typeface="Calibri"/>
                        </a:rPr>
                        <a:t>Smooth</a:t>
                      </a:r>
                      <a:endParaRPr sz="800">
                        <a:latin typeface="Calibri"/>
                        <a:cs typeface="Calibri"/>
                      </a:endParaRPr>
                    </a:p>
                  </a:txBody>
                  <a:tcPr marL="0" marR="0" marT="415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4645">
                <a:tc>
                  <a:txBody>
                    <a:bodyPr/>
                    <a:lstStyle/>
                    <a:p>
                      <a:pPr marL="76200">
                        <a:lnSpc>
                          <a:spcPct val="100000"/>
                        </a:lnSpc>
                        <a:spcBef>
                          <a:spcPts val="595"/>
                        </a:spcBef>
                      </a:pPr>
                      <a:r>
                        <a:rPr sz="800" spc="-25" dirty="0">
                          <a:latin typeface="Calibri"/>
                          <a:cs typeface="Calibri"/>
                        </a:rPr>
                        <a:t>-</a:t>
                      </a:r>
                      <a:r>
                        <a:rPr sz="800" spc="-50" dirty="0">
                          <a:latin typeface="Calibri"/>
                          <a:cs typeface="Calibri"/>
                        </a:rPr>
                        <a:t>-</a:t>
                      </a:r>
                      <a:endParaRPr sz="800">
                        <a:latin typeface="Calibri"/>
                        <a:cs typeface="Calibri"/>
                      </a:endParaRPr>
                    </a:p>
                  </a:txBody>
                  <a:tcPr marL="0" marR="0" marT="48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95"/>
                        </a:spcBef>
                      </a:pPr>
                      <a:r>
                        <a:rPr sz="800" spc="-10" dirty="0">
                          <a:latin typeface="Calibri"/>
                          <a:cs typeface="Calibri"/>
                        </a:rPr>
                        <a:t>4:23:55</a:t>
                      </a:r>
                      <a:r>
                        <a:rPr sz="800" spc="-15" dirty="0">
                          <a:latin typeface="Calibri"/>
                          <a:cs typeface="Calibri"/>
                        </a:rPr>
                        <a:t> </a:t>
                      </a:r>
                      <a:r>
                        <a:rPr sz="800" spc="-35" dirty="0">
                          <a:latin typeface="Calibri"/>
                          <a:cs typeface="Calibri"/>
                        </a:rPr>
                        <a:t>AM</a:t>
                      </a:r>
                      <a:endParaRPr sz="800">
                        <a:latin typeface="Calibri"/>
                        <a:cs typeface="Calibri"/>
                      </a:endParaRPr>
                    </a:p>
                  </a:txBody>
                  <a:tcPr marL="0" marR="0" marT="48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95"/>
                        </a:spcBef>
                      </a:pPr>
                      <a:r>
                        <a:rPr sz="800" spc="-25" dirty="0">
                          <a:latin typeface="Calibri"/>
                          <a:cs typeface="Calibri"/>
                        </a:rPr>
                        <a:t>13</a:t>
                      </a:r>
                      <a:endParaRPr sz="800">
                        <a:latin typeface="Calibri"/>
                        <a:cs typeface="Calibri"/>
                      </a:endParaRPr>
                    </a:p>
                  </a:txBody>
                  <a:tcPr marL="0" marR="0" marT="48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95"/>
                        </a:spcBef>
                      </a:pPr>
                      <a:r>
                        <a:rPr sz="800" spc="-25" dirty="0">
                          <a:latin typeface="Calibri"/>
                          <a:cs typeface="Calibri"/>
                        </a:rPr>
                        <a:t>13</a:t>
                      </a:r>
                      <a:endParaRPr sz="800">
                        <a:latin typeface="Calibri"/>
                        <a:cs typeface="Calibri"/>
                      </a:endParaRPr>
                    </a:p>
                  </a:txBody>
                  <a:tcPr marL="0" marR="0" marT="48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95"/>
                        </a:spcBef>
                      </a:pPr>
                      <a:r>
                        <a:rPr sz="800" spc="-50" dirty="0">
                          <a:latin typeface="Calibri"/>
                          <a:cs typeface="Calibri"/>
                        </a:rPr>
                        <a:t>4</a:t>
                      </a:r>
                      <a:endParaRPr sz="800">
                        <a:latin typeface="Calibri"/>
                        <a:cs typeface="Calibri"/>
                      </a:endParaRPr>
                    </a:p>
                  </a:txBody>
                  <a:tcPr marL="0" marR="0" marT="48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95"/>
                        </a:spcBef>
                      </a:pPr>
                      <a:r>
                        <a:rPr sz="800" spc="-50" dirty="0">
                          <a:latin typeface="Calibri"/>
                          <a:cs typeface="Calibri"/>
                        </a:rPr>
                        <a:t>3</a:t>
                      </a:r>
                      <a:endParaRPr sz="800">
                        <a:latin typeface="Calibri"/>
                        <a:cs typeface="Calibri"/>
                      </a:endParaRPr>
                    </a:p>
                  </a:txBody>
                  <a:tcPr marL="0" marR="0" marT="48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95"/>
                        </a:spcBef>
                      </a:pPr>
                      <a:r>
                        <a:rPr sz="800" spc="-10" dirty="0">
                          <a:latin typeface="Calibri"/>
                          <a:cs typeface="Calibri"/>
                        </a:rPr>
                        <a:t>12kmph </a:t>
                      </a:r>
                      <a:r>
                        <a:rPr sz="800" dirty="0">
                          <a:latin typeface="Calibri"/>
                          <a:cs typeface="Calibri"/>
                        </a:rPr>
                        <a:t>/</a:t>
                      </a:r>
                      <a:r>
                        <a:rPr sz="800" spc="-25" dirty="0">
                          <a:latin typeface="Calibri"/>
                          <a:cs typeface="Calibri"/>
                        </a:rPr>
                        <a:t> </a:t>
                      </a:r>
                      <a:r>
                        <a:rPr sz="800" spc="-10" dirty="0">
                          <a:latin typeface="Calibri"/>
                          <a:cs typeface="Calibri"/>
                        </a:rPr>
                        <a:t>1.265</a:t>
                      </a:r>
                      <a:r>
                        <a:rPr sz="800" spc="-20" dirty="0">
                          <a:latin typeface="Calibri"/>
                          <a:cs typeface="Calibri"/>
                        </a:rPr>
                        <a:t> </a:t>
                      </a:r>
                      <a:r>
                        <a:rPr sz="800" spc="-25" dirty="0">
                          <a:latin typeface="Calibri"/>
                          <a:cs typeface="Calibri"/>
                        </a:rPr>
                        <a:t>km</a:t>
                      </a:r>
                      <a:endParaRPr sz="800">
                        <a:latin typeface="Calibri"/>
                        <a:cs typeface="Calibri"/>
                      </a:endParaRPr>
                    </a:p>
                  </a:txBody>
                  <a:tcPr marL="0" marR="0" marT="48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95"/>
                        </a:spcBef>
                      </a:pPr>
                      <a:r>
                        <a:rPr sz="800" spc="-10" dirty="0">
                          <a:latin typeface="Calibri"/>
                          <a:cs typeface="Calibri"/>
                        </a:rPr>
                        <a:t>Smooth</a:t>
                      </a:r>
                      <a:endParaRPr sz="800">
                        <a:latin typeface="Calibri"/>
                        <a:cs typeface="Calibri"/>
                      </a:endParaRPr>
                    </a:p>
                  </a:txBody>
                  <a:tcPr marL="0" marR="0" marT="484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3789">
                <a:tc>
                  <a:txBody>
                    <a:bodyPr/>
                    <a:lstStyle/>
                    <a:p>
                      <a:pPr marL="76200">
                        <a:lnSpc>
                          <a:spcPct val="100000"/>
                        </a:lnSpc>
                        <a:spcBef>
                          <a:spcPts val="560"/>
                        </a:spcBef>
                      </a:pPr>
                      <a:r>
                        <a:rPr sz="800" spc="-25" dirty="0">
                          <a:latin typeface="Calibri"/>
                          <a:cs typeface="Calibri"/>
                        </a:rPr>
                        <a:t>-</a:t>
                      </a:r>
                      <a:r>
                        <a:rPr sz="800" spc="-50" dirty="0">
                          <a:latin typeface="Calibri"/>
                          <a:cs typeface="Calibri"/>
                        </a:rPr>
                        <a:t>-</a:t>
                      </a:r>
                      <a:endParaRPr sz="8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10" dirty="0">
                          <a:latin typeface="Calibri"/>
                          <a:cs typeface="Calibri"/>
                        </a:rPr>
                        <a:t>4:31:22</a:t>
                      </a:r>
                      <a:r>
                        <a:rPr sz="800" spc="-15" dirty="0">
                          <a:latin typeface="Calibri"/>
                          <a:cs typeface="Calibri"/>
                        </a:rPr>
                        <a:t> </a:t>
                      </a:r>
                      <a:r>
                        <a:rPr sz="800" spc="-35" dirty="0">
                          <a:latin typeface="Calibri"/>
                          <a:cs typeface="Calibri"/>
                        </a:rPr>
                        <a:t>AM</a:t>
                      </a:r>
                      <a:endParaRPr sz="8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60"/>
                        </a:spcBef>
                      </a:pPr>
                      <a:r>
                        <a:rPr sz="800" spc="-25" dirty="0">
                          <a:latin typeface="Calibri"/>
                          <a:cs typeface="Calibri"/>
                        </a:rPr>
                        <a:t>13</a:t>
                      </a:r>
                      <a:endParaRPr sz="8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60"/>
                        </a:spcBef>
                      </a:pPr>
                      <a:r>
                        <a:rPr sz="800" spc="-50" dirty="0">
                          <a:latin typeface="Calibri"/>
                          <a:cs typeface="Calibri"/>
                        </a:rPr>
                        <a:t>3</a:t>
                      </a:r>
                      <a:endParaRPr sz="8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60"/>
                        </a:spcBef>
                      </a:pPr>
                      <a:r>
                        <a:rPr sz="800" spc="-50" dirty="0">
                          <a:latin typeface="Calibri"/>
                          <a:cs typeface="Calibri"/>
                        </a:rPr>
                        <a:t>9</a:t>
                      </a:r>
                      <a:endParaRPr sz="8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50" dirty="0">
                          <a:latin typeface="Calibri"/>
                          <a:cs typeface="Calibri"/>
                        </a:rPr>
                        <a:t>5</a:t>
                      </a:r>
                      <a:endParaRPr sz="8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60"/>
                        </a:spcBef>
                      </a:pPr>
                      <a:r>
                        <a:rPr sz="800" spc="-10" dirty="0">
                          <a:latin typeface="Calibri"/>
                          <a:cs typeface="Calibri"/>
                        </a:rPr>
                        <a:t>12kmph </a:t>
                      </a:r>
                      <a:r>
                        <a:rPr sz="800" dirty="0">
                          <a:latin typeface="Calibri"/>
                          <a:cs typeface="Calibri"/>
                        </a:rPr>
                        <a:t>/</a:t>
                      </a:r>
                      <a:r>
                        <a:rPr sz="800" spc="-25" dirty="0">
                          <a:latin typeface="Calibri"/>
                          <a:cs typeface="Calibri"/>
                        </a:rPr>
                        <a:t> </a:t>
                      </a:r>
                      <a:r>
                        <a:rPr sz="800" spc="-10" dirty="0">
                          <a:latin typeface="Calibri"/>
                          <a:cs typeface="Calibri"/>
                        </a:rPr>
                        <a:t>1.696</a:t>
                      </a:r>
                      <a:r>
                        <a:rPr sz="800" spc="-20" dirty="0">
                          <a:latin typeface="Calibri"/>
                          <a:cs typeface="Calibri"/>
                        </a:rPr>
                        <a:t> </a:t>
                      </a:r>
                      <a:r>
                        <a:rPr sz="800" spc="-25" dirty="0">
                          <a:latin typeface="Calibri"/>
                          <a:cs typeface="Calibri"/>
                        </a:rPr>
                        <a:t>km</a:t>
                      </a:r>
                      <a:endParaRPr sz="8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10" dirty="0">
                          <a:latin typeface="Calibri"/>
                          <a:cs typeface="Calibri"/>
                        </a:rPr>
                        <a:t>Smooth</a:t>
                      </a:r>
                      <a:endParaRPr sz="8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3789">
                <a:tc>
                  <a:txBody>
                    <a:bodyPr/>
                    <a:lstStyle/>
                    <a:p>
                      <a:pPr marL="76200">
                        <a:lnSpc>
                          <a:spcPct val="100000"/>
                        </a:lnSpc>
                        <a:spcBef>
                          <a:spcPts val="535"/>
                        </a:spcBef>
                      </a:pPr>
                      <a:r>
                        <a:rPr sz="800" spc="-25" dirty="0">
                          <a:latin typeface="Calibri"/>
                          <a:cs typeface="Calibri"/>
                        </a:rPr>
                        <a:t>-</a:t>
                      </a:r>
                      <a:r>
                        <a:rPr sz="800" spc="-50" dirty="0">
                          <a:latin typeface="Calibri"/>
                          <a:cs typeface="Calibri"/>
                        </a:rPr>
                        <a:t>-</a:t>
                      </a:r>
                      <a:endParaRPr sz="8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10" dirty="0">
                          <a:latin typeface="Calibri"/>
                          <a:cs typeface="Calibri"/>
                        </a:rPr>
                        <a:t>5:42:26</a:t>
                      </a:r>
                      <a:r>
                        <a:rPr sz="800" spc="-15" dirty="0">
                          <a:latin typeface="Calibri"/>
                          <a:cs typeface="Calibri"/>
                        </a:rPr>
                        <a:t> </a:t>
                      </a:r>
                      <a:r>
                        <a:rPr sz="800" spc="-35" dirty="0">
                          <a:latin typeface="Calibri"/>
                          <a:cs typeface="Calibri"/>
                        </a:rPr>
                        <a:t>AM</a:t>
                      </a:r>
                      <a:endParaRPr sz="8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35"/>
                        </a:spcBef>
                      </a:pPr>
                      <a:r>
                        <a:rPr sz="800" spc="-25" dirty="0">
                          <a:latin typeface="Calibri"/>
                          <a:cs typeface="Calibri"/>
                        </a:rPr>
                        <a:t>17</a:t>
                      </a:r>
                      <a:endParaRPr sz="8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35"/>
                        </a:spcBef>
                      </a:pPr>
                      <a:r>
                        <a:rPr sz="800" spc="-25" dirty="0">
                          <a:latin typeface="Calibri"/>
                          <a:cs typeface="Calibri"/>
                        </a:rPr>
                        <a:t>16</a:t>
                      </a:r>
                      <a:endParaRPr sz="8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35"/>
                        </a:spcBef>
                      </a:pPr>
                      <a:r>
                        <a:rPr sz="800" spc="-50" dirty="0">
                          <a:latin typeface="Calibri"/>
                          <a:cs typeface="Calibri"/>
                        </a:rPr>
                        <a:t>8</a:t>
                      </a:r>
                      <a:endParaRPr sz="8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50" dirty="0">
                          <a:latin typeface="Calibri"/>
                          <a:cs typeface="Calibri"/>
                        </a:rPr>
                        <a:t>5</a:t>
                      </a:r>
                      <a:endParaRPr sz="8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35"/>
                        </a:spcBef>
                      </a:pPr>
                      <a:r>
                        <a:rPr sz="800" spc="-10" dirty="0">
                          <a:latin typeface="Calibri"/>
                          <a:cs typeface="Calibri"/>
                        </a:rPr>
                        <a:t>40kmph</a:t>
                      </a:r>
                      <a:r>
                        <a:rPr sz="800" spc="-25" dirty="0">
                          <a:latin typeface="Calibri"/>
                          <a:cs typeface="Calibri"/>
                        </a:rPr>
                        <a:t> </a:t>
                      </a:r>
                      <a:r>
                        <a:rPr sz="800" dirty="0">
                          <a:latin typeface="Calibri"/>
                          <a:cs typeface="Calibri"/>
                        </a:rPr>
                        <a:t>/</a:t>
                      </a:r>
                      <a:r>
                        <a:rPr sz="800" spc="-35" dirty="0">
                          <a:latin typeface="Calibri"/>
                          <a:cs typeface="Calibri"/>
                        </a:rPr>
                        <a:t> </a:t>
                      </a:r>
                      <a:r>
                        <a:rPr sz="800" dirty="0">
                          <a:latin typeface="Calibri"/>
                          <a:cs typeface="Calibri"/>
                        </a:rPr>
                        <a:t>2.21</a:t>
                      </a:r>
                      <a:r>
                        <a:rPr sz="800" spc="-25" dirty="0">
                          <a:latin typeface="Calibri"/>
                          <a:cs typeface="Calibri"/>
                        </a:rPr>
                        <a:t> km</a:t>
                      </a:r>
                      <a:endParaRPr sz="8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10" dirty="0">
                          <a:latin typeface="Calibri"/>
                          <a:cs typeface="Calibri"/>
                        </a:rPr>
                        <a:t>Smooth</a:t>
                      </a:r>
                      <a:endParaRPr sz="800">
                        <a:latin typeface="Calibri"/>
                        <a:cs typeface="Calibri"/>
                      </a:endParaRPr>
                    </a:p>
                  </a:txBody>
                  <a:tcPr marL="0" marR="0" marT="4354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5649">
                <a:tc>
                  <a:txBody>
                    <a:bodyPr/>
                    <a:lstStyle/>
                    <a:p>
                      <a:pPr marL="76200">
                        <a:lnSpc>
                          <a:spcPct val="100000"/>
                        </a:lnSpc>
                        <a:spcBef>
                          <a:spcPts val="515"/>
                        </a:spcBef>
                      </a:pPr>
                      <a:r>
                        <a:rPr sz="800" spc="-25" dirty="0">
                          <a:latin typeface="Calibri"/>
                          <a:cs typeface="Calibri"/>
                        </a:rPr>
                        <a:t>-</a:t>
                      </a:r>
                      <a:r>
                        <a:rPr sz="800" spc="-50" dirty="0">
                          <a:latin typeface="Calibri"/>
                          <a:cs typeface="Calibri"/>
                        </a:rPr>
                        <a:t>-</a:t>
                      </a:r>
                      <a:endParaRPr sz="800">
                        <a:latin typeface="Calibri"/>
                        <a:cs typeface="Calibri"/>
                      </a:endParaRPr>
                    </a:p>
                  </a:txBody>
                  <a:tcPr marL="0" marR="0" marT="419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15"/>
                        </a:spcBef>
                      </a:pPr>
                      <a:r>
                        <a:rPr sz="800" spc="-10" dirty="0">
                          <a:latin typeface="Calibri"/>
                          <a:cs typeface="Calibri"/>
                        </a:rPr>
                        <a:t>6:03:15</a:t>
                      </a:r>
                      <a:r>
                        <a:rPr sz="800" spc="-15" dirty="0">
                          <a:latin typeface="Calibri"/>
                          <a:cs typeface="Calibri"/>
                        </a:rPr>
                        <a:t> </a:t>
                      </a:r>
                      <a:r>
                        <a:rPr sz="800" spc="-35" dirty="0">
                          <a:latin typeface="Calibri"/>
                          <a:cs typeface="Calibri"/>
                        </a:rPr>
                        <a:t>AM</a:t>
                      </a:r>
                      <a:endParaRPr sz="800">
                        <a:latin typeface="Calibri"/>
                        <a:cs typeface="Calibri"/>
                      </a:endParaRPr>
                    </a:p>
                  </a:txBody>
                  <a:tcPr marL="0" marR="0" marT="419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15"/>
                        </a:spcBef>
                      </a:pPr>
                      <a:r>
                        <a:rPr sz="800" spc="-25" dirty="0">
                          <a:latin typeface="Calibri"/>
                          <a:cs typeface="Calibri"/>
                        </a:rPr>
                        <a:t>21</a:t>
                      </a:r>
                      <a:endParaRPr sz="800">
                        <a:latin typeface="Calibri"/>
                        <a:cs typeface="Calibri"/>
                      </a:endParaRPr>
                    </a:p>
                  </a:txBody>
                  <a:tcPr marL="0" marR="0" marT="419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15"/>
                        </a:spcBef>
                      </a:pPr>
                      <a:r>
                        <a:rPr sz="800" spc="-25" dirty="0">
                          <a:latin typeface="Calibri"/>
                          <a:cs typeface="Calibri"/>
                        </a:rPr>
                        <a:t>10</a:t>
                      </a:r>
                      <a:endParaRPr sz="800">
                        <a:latin typeface="Calibri"/>
                        <a:cs typeface="Calibri"/>
                      </a:endParaRPr>
                    </a:p>
                  </a:txBody>
                  <a:tcPr marL="0" marR="0" marT="419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15"/>
                        </a:spcBef>
                      </a:pPr>
                      <a:r>
                        <a:rPr sz="800" spc="-50" dirty="0">
                          <a:latin typeface="Calibri"/>
                          <a:cs typeface="Calibri"/>
                        </a:rPr>
                        <a:t>5</a:t>
                      </a:r>
                      <a:endParaRPr sz="800">
                        <a:latin typeface="Calibri"/>
                        <a:cs typeface="Calibri"/>
                      </a:endParaRPr>
                    </a:p>
                  </a:txBody>
                  <a:tcPr marL="0" marR="0" marT="419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15"/>
                        </a:spcBef>
                      </a:pPr>
                      <a:r>
                        <a:rPr sz="800" spc="-50" dirty="0">
                          <a:latin typeface="Calibri"/>
                          <a:cs typeface="Calibri"/>
                        </a:rPr>
                        <a:t>3</a:t>
                      </a:r>
                      <a:endParaRPr sz="800">
                        <a:latin typeface="Calibri"/>
                        <a:cs typeface="Calibri"/>
                      </a:endParaRPr>
                    </a:p>
                  </a:txBody>
                  <a:tcPr marL="0" marR="0" marT="419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15"/>
                        </a:spcBef>
                      </a:pPr>
                      <a:r>
                        <a:rPr sz="800" spc="-10" dirty="0">
                          <a:latin typeface="Calibri"/>
                          <a:cs typeface="Calibri"/>
                        </a:rPr>
                        <a:t>27kmph </a:t>
                      </a:r>
                      <a:r>
                        <a:rPr sz="800" dirty="0">
                          <a:latin typeface="Calibri"/>
                          <a:cs typeface="Calibri"/>
                        </a:rPr>
                        <a:t>/</a:t>
                      </a:r>
                      <a:r>
                        <a:rPr sz="800" spc="-25" dirty="0">
                          <a:latin typeface="Calibri"/>
                          <a:cs typeface="Calibri"/>
                        </a:rPr>
                        <a:t> </a:t>
                      </a:r>
                      <a:r>
                        <a:rPr sz="800" spc="-10" dirty="0">
                          <a:latin typeface="Calibri"/>
                          <a:cs typeface="Calibri"/>
                        </a:rPr>
                        <a:t>2.683</a:t>
                      </a:r>
                      <a:r>
                        <a:rPr sz="800" spc="-20" dirty="0">
                          <a:latin typeface="Calibri"/>
                          <a:cs typeface="Calibri"/>
                        </a:rPr>
                        <a:t> </a:t>
                      </a:r>
                      <a:r>
                        <a:rPr sz="800" spc="-25" dirty="0">
                          <a:latin typeface="Calibri"/>
                          <a:cs typeface="Calibri"/>
                        </a:rPr>
                        <a:t>km</a:t>
                      </a:r>
                      <a:endParaRPr sz="800">
                        <a:latin typeface="Calibri"/>
                        <a:cs typeface="Calibri"/>
                      </a:endParaRPr>
                    </a:p>
                  </a:txBody>
                  <a:tcPr marL="0" marR="0" marT="419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15"/>
                        </a:spcBef>
                      </a:pPr>
                      <a:r>
                        <a:rPr sz="800" spc="-10" dirty="0">
                          <a:latin typeface="Calibri"/>
                          <a:cs typeface="Calibri"/>
                        </a:rPr>
                        <a:t>Smooth</a:t>
                      </a:r>
                      <a:endParaRPr sz="800">
                        <a:latin typeface="Calibri"/>
                        <a:cs typeface="Calibri"/>
                      </a:endParaRPr>
                    </a:p>
                  </a:txBody>
                  <a:tcPr marL="0" marR="0" marT="4192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3789">
                <a:tc>
                  <a:txBody>
                    <a:bodyPr/>
                    <a:lstStyle/>
                    <a:p>
                      <a:pPr marL="76200">
                        <a:lnSpc>
                          <a:spcPct val="100000"/>
                        </a:lnSpc>
                        <a:spcBef>
                          <a:spcPts val="585"/>
                        </a:spcBef>
                      </a:pPr>
                      <a:r>
                        <a:rPr sz="800" spc="-25" dirty="0">
                          <a:latin typeface="Calibri"/>
                          <a:cs typeface="Calibri"/>
                        </a:rPr>
                        <a:t>-</a:t>
                      </a:r>
                      <a:r>
                        <a:rPr sz="800" spc="-50" dirty="0">
                          <a:latin typeface="Calibri"/>
                          <a:cs typeface="Calibri"/>
                        </a:rPr>
                        <a:t>-</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10" dirty="0">
                          <a:latin typeface="Calibri"/>
                          <a:cs typeface="Calibri"/>
                        </a:rPr>
                        <a:t>6:42:28</a:t>
                      </a:r>
                      <a:r>
                        <a:rPr sz="800" spc="-15" dirty="0">
                          <a:latin typeface="Calibri"/>
                          <a:cs typeface="Calibri"/>
                        </a:rPr>
                        <a:t> </a:t>
                      </a:r>
                      <a:r>
                        <a:rPr sz="800" spc="-35" dirty="0">
                          <a:latin typeface="Calibri"/>
                          <a:cs typeface="Calibri"/>
                        </a:rPr>
                        <a:t>AM</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85"/>
                        </a:spcBef>
                      </a:pPr>
                      <a:r>
                        <a:rPr sz="800" spc="-25" dirty="0">
                          <a:latin typeface="Calibri"/>
                          <a:cs typeface="Calibri"/>
                        </a:rPr>
                        <a:t>15</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85"/>
                        </a:spcBef>
                      </a:pPr>
                      <a:r>
                        <a:rPr sz="800" spc="-25" dirty="0">
                          <a:latin typeface="Calibri"/>
                          <a:cs typeface="Calibri"/>
                        </a:rPr>
                        <a:t>15</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85"/>
                        </a:spcBef>
                      </a:pPr>
                      <a:r>
                        <a:rPr sz="800" spc="-50" dirty="0">
                          <a:latin typeface="Calibri"/>
                          <a:cs typeface="Calibri"/>
                        </a:rPr>
                        <a:t>6</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50" dirty="0">
                          <a:latin typeface="Calibri"/>
                          <a:cs typeface="Calibri"/>
                        </a:rPr>
                        <a:t>4</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85"/>
                        </a:spcBef>
                      </a:pPr>
                      <a:r>
                        <a:rPr sz="800" spc="-10" dirty="0">
                          <a:latin typeface="Calibri"/>
                          <a:cs typeface="Calibri"/>
                        </a:rPr>
                        <a:t>19kmph </a:t>
                      </a:r>
                      <a:r>
                        <a:rPr sz="800" dirty="0">
                          <a:latin typeface="Calibri"/>
                          <a:cs typeface="Calibri"/>
                        </a:rPr>
                        <a:t>/</a:t>
                      </a:r>
                      <a:r>
                        <a:rPr sz="800" spc="-25" dirty="0">
                          <a:latin typeface="Calibri"/>
                          <a:cs typeface="Calibri"/>
                        </a:rPr>
                        <a:t> </a:t>
                      </a:r>
                      <a:r>
                        <a:rPr sz="800" spc="-10" dirty="0">
                          <a:latin typeface="Calibri"/>
                          <a:cs typeface="Calibri"/>
                        </a:rPr>
                        <a:t>3.062</a:t>
                      </a:r>
                      <a:r>
                        <a:rPr sz="800" spc="-20" dirty="0">
                          <a:latin typeface="Calibri"/>
                          <a:cs typeface="Calibri"/>
                        </a:rPr>
                        <a:t> </a:t>
                      </a:r>
                      <a:r>
                        <a:rPr sz="800" spc="-25" dirty="0">
                          <a:latin typeface="Calibri"/>
                          <a:cs typeface="Calibri"/>
                        </a:rPr>
                        <a:t>km</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10" dirty="0">
                          <a:latin typeface="Calibri"/>
                          <a:cs typeface="Calibri"/>
                        </a:rPr>
                        <a:t>Smooth</a:t>
                      </a:r>
                      <a:endParaRPr sz="800">
                        <a:latin typeface="Calibri"/>
                        <a:cs typeface="Calibri"/>
                      </a:endParaRPr>
                    </a:p>
                  </a:txBody>
                  <a:tcPr marL="0" marR="0" marT="476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3" name="object 13"/>
          <p:cNvSpPr txBox="1"/>
          <p:nvPr/>
        </p:nvSpPr>
        <p:spPr>
          <a:xfrm>
            <a:off x="1966611" y="5257800"/>
            <a:ext cx="2696503" cy="163479"/>
          </a:xfrm>
          <a:prstGeom prst="rect">
            <a:avLst/>
          </a:prstGeom>
        </p:spPr>
        <p:txBody>
          <a:bodyPr vert="horz" wrap="square" lIns="0" tIns="9498" rIns="0" bIns="0" rtlCol="0">
            <a:spAutoFit/>
          </a:bodyPr>
          <a:lstStyle/>
          <a:p>
            <a:pPr marL="9498">
              <a:spcBef>
                <a:spcPts val="75"/>
              </a:spcBef>
            </a:pPr>
            <a:r>
              <a:rPr sz="1000" b="1" spc="-15" dirty="0">
                <a:latin typeface="Calibri"/>
                <a:cs typeface="Calibri"/>
              </a:rPr>
              <a:t>SPEED</a:t>
            </a:r>
            <a:r>
              <a:rPr sz="1000" b="1" spc="-22" dirty="0">
                <a:latin typeface="Calibri"/>
                <a:cs typeface="Calibri"/>
              </a:rPr>
              <a:t> </a:t>
            </a:r>
            <a:r>
              <a:rPr sz="1000" b="1" spc="-7" dirty="0">
                <a:latin typeface="Calibri"/>
                <a:cs typeface="Calibri"/>
              </a:rPr>
              <a:t>RESTRICTIONS</a:t>
            </a:r>
            <a:r>
              <a:rPr sz="1000" b="1" spc="-26" dirty="0">
                <a:latin typeface="Calibri"/>
                <a:cs typeface="Calibri"/>
              </a:rPr>
              <a:t> </a:t>
            </a:r>
            <a:r>
              <a:rPr sz="1000" b="1" spc="-7" dirty="0">
                <a:latin typeface="Calibri"/>
                <a:cs typeface="Calibri"/>
              </a:rPr>
              <a:t>OBSERVED </a:t>
            </a:r>
            <a:r>
              <a:rPr sz="1000" b="1" dirty="0">
                <a:latin typeface="Calibri"/>
                <a:cs typeface="Calibri"/>
              </a:rPr>
              <a:t>BY</a:t>
            </a:r>
            <a:r>
              <a:rPr sz="1000" b="1" spc="-4" dirty="0">
                <a:latin typeface="Calibri"/>
                <a:cs typeface="Calibri"/>
              </a:rPr>
              <a:t> </a:t>
            </a:r>
            <a:r>
              <a:rPr sz="1000" b="1" dirty="0">
                <a:latin typeface="Calibri"/>
                <a:cs typeface="Calibri"/>
              </a:rPr>
              <a:t>THE</a:t>
            </a:r>
            <a:r>
              <a:rPr sz="1000" b="1" spc="-7" dirty="0">
                <a:latin typeface="Calibri"/>
                <a:cs typeface="Calibri"/>
              </a:rPr>
              <a:t> </a:t>
            </a:r>
            <a:r>
              <a:rPr sz="1000" b="1" spc="-19" dirty="0">
                <a:latin typeface="Calibri"/>
                <a:cs typeface="Calibri"/>
              </a:rPr>
              <a:t>LP</a:t>
            </a:r>
            <a:endParaRPr sz="1000">
              <a:latin typeface="Calibri"/>
              <a:cs typeface="Calibri"/>
            </a:endParaRPr>
          </a:p>
        </p:txBody>
      </p:sp>
      <p:graphicFrame>
        <p:nvGraphicFramePr>
          <p:cNvPr id="14" name="object 14"/>
          <p:cNvGraphicFramePr>
            <a:graphicFrameLocks noGrp="1"/>
          </p:cNvGraphicFramePr>
          <p:nvPr/>
        </p:nvGraphicFramePr>
        <p:xfrm>
          <a:off x="531698" y="5486399"/>
          <a:ext cx="5561875" cy="824539"/>
        </p:xfrm>
        <a:graphic>
          <a:graphicData uri="http://schemas.openxmlformats.org/drawingml/2006/table">
            <a:tbl>
              <a:tblPr firstRow="1" bandRow="1">
                <a:tableStyleId>{2D5ABB26-0587-4C30-8999-92F81FD0307C}</a:tableStyleId>
              </a:tblPr>
              <a:tblGrid>
                <a:gridCol w="1195127"/>
                <a:gridCol w="879648"/>
                <a:gridCol w="869332"/>
                <a:gridCol w="868245"/>
                <a:gridCol w="869332"/>
                <a:gridCol w="880191"/>
              </a:tblGrid>
              <a:tr h="367988">
                <a:tc>
                  <a:txBody>
                    <a:bodyPr/>
                    <a:lstStyle/>
                    <a:p>
                      <a:pPr marL="76200">
                        <a:lnSpc>
                          <a:spcPct val="100000"/>
                        </a:lnSpc>
                        <a:spcBef>
                          <a:spcPts val="545"/>
                        </a:spcBef>
                      </a:pPr>
                      <a:r>
                        <a:rPr sz="800" spc="-10" dirty="0">
                          <a:latin typeface="Calibri"/>
                          <a:cs typeface="Calibri"/>
                        </a:rPr>
                        <a:t>Section</a:t>
                      </a:r>
                      <a:endParaRPr sz="800">
                        <a:latin typeface="Calibri"/>
                        <a:cs typeface="Calibri"/>
                      </a:endParaRPr>
                    </a:p>
                  </a:txBody>
                  <a:tcPr marL="0" marR="0" marT="443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marR="328295">
                        <a:lnSpc>
                          <a:spcPct val="112999"/>
                        </a:lnSpc>
                        <a:spcBef>
                          <a:spcPts val="390"/>
                        </a:spcBef>
                      </a:pPr>
                      <a:r>
                        <a:rPr sz="800" spc="-10" dirty="0">
                          <a:latin typeface="Calibri"/>
                          <a:cs typeface="Calibri"/>
                        </a:rPr>
                        <a:t>SR</a:t>
                      </a:r>
                      <a:r>
                        <a:rPr sz="800" spc="-55" dirty="0">
                          <a:latin typeface="Calibri"/>
                          <a:cs typeface="Calibri"/>
                        </a:rPr>
                        <a:t> </a:t>
                      </a:r>
                      <a:r>
                        <a:rPr sz="800" spc="-10" dirty="0">
                          <a:latin typeface="Calibri"/>
                          <a:cs typeface="Calibri"/>
                        </a:rPr>
                        <a:t>Specified Speed</a:t>
                      </a:r>
                      <a:endParaRPr sz="800">
                        <a:latin typeface="Calibri"/>
                        <a:cs typeface="Calibri"/>
                      </a:endParaRPr>
                    </a:p>
                  </a:txBody>
                  <a:tcPr marL="0" marR="0" marT="31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45"/>
                        </a:spcBef>
                      </a:pPr>
                      <a:r>
                        <a:rPr sz="800" spc="-25" dirty="0">
                          <a:latin typeface="Calibri"/>
                          <a:cs typeface="Calibri"/>
                        </a:rPr>
                        <a:t>START</a:t>
                      </a:r>
                      <a:r>
                        <a:rPr sz="800" spc="-10" dirty="0">
                          <a:latin typeface="Calibri"/>
                          <a:cs typeface="Calibri"/>
                        </a:rPr>
                        <a:t> </a:t>
                      </a:r>
                      <a:r>
                        <a:rPr sz="800" spc="-20" dirty="0">
                          <a:latin typeface="Calibri"/>
                          <a:cs typeface="Calibri"/>
                        </a:rPr>
                        <a:t>FROM</a:t>
                      </a:r>
                      <a:endParaRPr sz="800">
                        <a:latin typeface="Calibri"/>
                        <a:cs typeface="Calibri"/>
                      </a:endParaRPr>
                    </a:p>
                  </a:txBody>
                  <a:tcPr marL="0" marR="0" marT="443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45"/>
                        </a:spcBef>
                      </a:pPr>
                      <a:r>
                        <a:rPr sz="800" dirty="0">
                          <a:latin typeface="Calibri"/>
                          <a:cs typeface="Calibri"/>
                        </a:rPr>
                        <a:t>END</a:t>
                      </a:r>
                      <a:r>
                        <a:rPr sz="800" spc="-45" dirty="0">
                          <a:latin typeface="Calibri"/>
                          <a:cs typeface="Calibri"/>
                        </a:rPr>
                        <a:t> </a:t>
                      </a:r>
                      <a:r>
                        <a:rPr sz="800" spc="-25" dirty="0">
                          <a:latin typeface="Calibri"/>
                          <a:cs typeface="Calibri"/>
                        </a:rPr>
                        <a:t>AT</a:t>
                      </a:r>
                      <a:endParaRPr sz="800">
                        <a:latin typeface="Calibri"/>
                        <a:cs typeface="Calibri"/>
                      </a:endParaRPr>
                    </a:p>
                  </a:txBody>
                  <a:tcPr marL="0" marR="0" marT="443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marR="376555">
                        <a:lnSpc>
                          <a:spcPct val="112999"/>
                        </a:lnSpc>
                        <a:spcBef>
                          <a:spcPts val="390"/>
                        </a:spcBef>
                      </a:pPr>
                      <a:r>
                        <a:rPr sz="800" spc="-10" dirty="0">
                          <a:latin typeface="Calibri"/>
                          <a:cs typeface="Calibri"/>
                        </a:rPr>
                        <a:t>AVG</a:t>
                      </a:r>
                      <a:r>
                        <a:rPr sz="800" spc="-50" dirty="0">
                          <a:latin typeface="Calibri"/>
                          <a:cs typeface="Calibri"/>
                        </a:rPr>
                        <a:t> </a:t>
                      </a:r>
                      <a:r>
                        <a:rPr sz="800" spc="-25" dirty="0">
                          <a:latin typeface="Calibri"/>
                          <a:cs typeface="Calibri"/>
                        </a:rPr>
                        <a:t>Speed</a:t>
                      </a:r>
                      <a:r>
                        <a:rPr sz="800" spc="-10" dirty="0">
                          <a:latin typeface="Calibri"/>
                          <a:cs typeface="Calibri"/>
                        </a:rPr>
                        <a:t> Observed</a:t>
                      </a:r>
                      <a:endParaRPr sz="800">
                        <a:latin typeface="Calibri"/>
                        <a:cs typeface="Calibri"/>
                      </a:endParaRPr>
                    </a:p>
                  </a:txBody>
                  <a:tcPr marL="0" marR="0" marT="31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marR="494030">
                        <a:lnSpc>
                          <a:spcPct val="112999"/>
                        </a:lnSpc>
                        <a:spcBef>
                          <a:spcPts val="390"/>
                        </a:spcBef>
                      </a:pPr>
                      <a:r>
                        <a:rPr sz="800" spc="-10" dirty="0">
                          <a:latin typeface="Calibri"/>
                          <a:cs typeface="Calibri"/>
                        </a:rPr>
                        <a:t>Distance </a:t>
                      </a:r>
                      <a:r>
                        <a:rPr sz="800" spc="-35" dirty="0">
                          <a:latin typeface="Calibri"/>
                          <a:cs typeface="Calibri"/>
                        </a:rPr>
                        <a:t>Travelled</a:t>
                      </a:r>
                      <a:endParaRPr sz="800">
                        <a:latin typeface="Calibri"/>
                        <a:cs typeface="Calibri"/>
                      </a:endParaRPr>
                    </a:p>
                  </a:txBody>
                  <a:tcPr marL="0" marR="0" marT="31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1613">
                <a:tc>
                  <a:txBody>
                    <a:bodyPr/>
                    <a:lstStyle/>
                    <a:p>
                      <a:pPr marL="76200">
                        <a:lnSpc>
                          <a:spcPct val="100000"/>
                        </a:lnSpc>
                        <a:spcBef>
                          <a:spcPts val="560"/>
                        </a:spcBef>
                      </a:pPr>
                      <a:r>
                        <a:rPr sz="600" spc="-25" dirty="0">
                          <a:latin typeface="Calibri"/>
                          <a:cs typeface="Calibri"/>
                        </a:rPr>
                        <a:t>-</a:t>
                      </a:r>
                      <a:r>
                        <a:rPr sz="600" spc="-50" dirty="0">
                          <a:latin typeface="Calibri"/>
                          <a:cs typeface="Calibri"/>
                        </a:rPr>
                        <a:t>-</a:t>
                      </a:r>
                      <a:endParaRPr sz="6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60"/>
                        </a:spcBef>
                      </a:pPr>
                      <a:r>
                        <a:rPr sz="600" spc="-20" dirty="0">
                          <a:latin typeface="Calibri"/>
                          <a:cs typeface="Calibri"/>
                        </a:rPr>
                        <a:t>-</a:t>
                      </a:r>
                      <a:r>
                        <a:rPr sz="600" spc="-50" dirty="0">
                          <a:latin typeface="Calibri"/>
                          <a:cs typeface="Calibri"/>
                        </a:rPr>
                        <a:t>-</a:t>
                      </a:r>
                      <a:endParaRPr sz="6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nSpc>
                          <a:spcPct val="100000"/>
                        </a:lnSpc>
                        <a:spcBef>
                          <a:spcPts val="560"/>
                        </a:spcBef>
                      </a:pPr>
                      <a:r>
                        <a:rPr sz="600" spc="-25" dirty="0">
                          <a:latin typeface="Calibri"/>
                          <a:cs typeface="Calibri"/>
                        </a:rPr>
                        <a:t>-</a:t>
                      </a:r>
                      <a:r>
                        <a:rPr sz="600" spc="-50" dirty="0">
                          <a:latin typeface="Calibri"/>
                          <a:cs typeface="Calibri"/>
                        </a:rPr>
                        <a:t>-</a:t>
                      </a:r>
                      <a:endParaRPr sz="6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Calibri"/>
                          <a:cs typeface="Calibri"/>
                        </a:rPr>
                        <a:t>-</a:t>
                      </a:r>
                      <a:r>
                        <a:rPr sz="600" spc="-50" dirty="0">
                          <a:latin typeface="Calibri"/>
                          <a:cs typeface="Calibri"/>
                        </a:rPr>
                        <a:t>-</a:t>
                      </a:r>
                      <a:endParaRPr sz="6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0">
                        <a:lnSpc>
                          <a:spcPct val="100000"/>
                        </a:lnSpc>
                        <a:spcBef>
                          <a:spcPts val="560"/>
                        </a:spcBef>
                      </a:pPr>
                      <a:r>
                        <a:rPr sz="600" spc="-25" dirty="0">
                          <a:latin typeface="Calibri"/>
                          <a:cs typeface="Calibri"/>
                        </a:rPr>
                        <a:t>**</a:t>
                      </a:r>
                      <a:endParaRPr sz="6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7470">
                        <a:lnSpc>
                          <a:spcPct val="100000"/>
                        </a:lnSpc>
                        <a:spcBef>
                          <a:spcPts val="560"/>
                        </a:spcBef>
                      </a:pPr>
                      <a:r>
                        <a:rPr sz="600" spc="-25" dirty="0">
                          <a:latin typeface="Calibri"/>
                          <a:cs typeface="Calibri"/>
                        </a:rPr>
                        <a:t>**</a:t>
                      </a:r>
                      <a:endParaRPr sz="600">
                        <a:latin typeface="Calibri"/>
                        <a:cs typeface="Calibri"/>
                      </a:endParaRPr>
                    </a:p>
                  </a:txBody>
                  <a:tcPr marL="0" marR="0" marT="455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5713" y="793655"/>
            <a:ext cx="7181624" cy="2747107"/>
          </a:xfrm>
          <a:prstGeom prst="rect">
            <a:avLst/>
          </a:prstGeom>
        </p:spPr>
      </p:pic>
      <p:sp>
        <p:nvSpPr>
          <p:cNvPr id="3" name="object 3"/>
          <p:cNvSpPr txBox="1"/>
          <p:nvPr/>
        </p:nvSpPr>
        <p:spPr>
          <a:xfrm>
            <a:off x="7209859" y="104192"/>
            <a:ext cx="1167435" cy="132701"/>
          </a:xfrm>
          <a:prstGeom prst="rect">
            <a:avLst/>
          </a:prstGeom>
        </p:spPr>
        <p:txBody>
          <a:bodyPr vert="horz" wrap="square" lIns="0" tIns="9498" rIns="0" bIns="0" rtlCol="0">
            <a:spAutoFit/>
          </a:bodyPr>
          <a:lstStyle/>
          <a:p>
            <a:pPr marL="9498">
              <a:spcBef>
                <a:spcPts val="75"/>
              </a:spcBef>
            </a:pPr>
            <a:r>
              <a:rPr sz="800" b="1" dirty="0">
                <a:solidFill>
                  <a:srgbClr val="783E04"/>
                </a:solidFill>
                <a:latin typeface="Calibri"/>
                <a:cs typeface="Calibri"/>
              </a:rPr>
              <a:t>NO</a:t>
            </a:r>
            <a:r>
              <a:rPr sz="800" b="1" spc="-22" dirty="0">
                <a:solidFill>
                  <a:srgbClr val="783E04"/>
                </a:solidFill>
                <a:latin typeface="Calibri"/>
                <a:cs typeface="Calibri"/>
              </a:rPr>
              <a:t> </a:t>
            </a:r>
            <a:r>
              <a:rPr sz="800" b="1" spc="-7" dirty="0">
                <a:solidFill>
                  <a:srgbClr val="783E04"/>
                </a:solidFill>
                <a:latin typeface="Calibri"/>
                <a:cs typeface="Calibri"/>
              </a:rPr>
              <a:t>deficiency</a:t>
            </a:r>
            <a:r>
              <a:rPr sz="800" b="1" spc="-19" dirty="0">
                <a:solidFill>
                  <a:srgbClr val="783E04"/>
                </a:solidFill>
                <a:latin typeface="Calibri"/>
                <a:cs typeface="Calibri"/>
              </a:rPr>
              <a:t> </a:t>
            </a:r>
            <a:r>
              <a:rPr sz="800" b="1" dirty="0">
                <a:solidFill>
                  <a:srgbClr val="783E04"/>
                </a:solidFill>
                <a:latin typeface="Calibri"/>
                <a:cs typeface="Calibri"/>
              </a:rPr>
              <a:t>found</a:t>
            </a:r>
            <a:r>
              <a:rPr sz="800" b="1" spc="-26" dirty="0">
                <a:solidFill>
                  <a:srgbClr val="783E04"/>
                </a:solidFill>
                <a:latin typeface="Calibri"/>
                <a:cs typeface="Calibri"/>
              </a:rPr>
              <a:t> </a:t>
            </a:r>
            <a:r>
              <a:rPr sz="800" spc="-37" dirty="0">
                <a:solidFill>
                  <a:srgbClr val="783E04"/>
                </a:solidFill>
                <a:latin typeface="MS PGothic"/>
                <a:cs typeface="MS PGothic"/>
              </a:rPr>
              <a:t>✔</a:t>
            </a:r>
            <a:endParaRPr sz="800">
              <a:latin typeface="MS PGothic"/>
              <a:cs typeface="MS PGothic"/>
            </a:endParaRPr>
          </a:p>
        </p:txBody>
      </p:sp>
      <p:sp>
        <p:nvSpPr>
          <p:cNvPr id="6" name="Rectangle 5"/>
          <p:cNvSpPr/>
          <p:nvPr/>
        </p:nvSpPr>
        <p:spPr>
          <a:xfrm>
            <a:off x="1371600" y="3733800"/>
            <a:ext cx="5486400" cy="1388201"/>
          </a:xfrm>
          <a:prstGeom prst="rect">
            <a:avLst/>
          </a:prstGeom>
        </p:spPr>
        <p:txBody>
          <a:bodyPr wrap="square">
            <a:spAutoFit/>
          </a:bodyPr>
          <a:lstStyle/>
          <a:p>
            <a:pPr marL="9498" marR="3799">
              <a:lnSpc>
                <a:spcPct val="112300"/>
              </a:lnSpc>
              <a:spcBef>
                <a:spcPts val="93"/>
              </a:spcBef>
            </a:pPr>
            <a:r>
              <a:rPr lang="en-US" sz="1200" dirty="0">
                <a:cs typeface="Calibri"/>
              </a:rPr>
              <a:t>Late</a:t>
            </a:r>
            <a:r>
              <a:rPr lang="en-US" sz="1200" spc="-26" dirty="0">
                <a:cs typeface="Calibri"/>
              </a:rPr>
              <a:t> </a:t>
            </a:r>
            <a:r>
              <a:rPr lang="en-US" sz="1200" dirty="0">
                <a:cs typeface="Calibri"/>
              </a:rPr>
              <a:t>Controlling:</a:t>
            </a:r>
            <a:r>
              <a:rPr lang="en-US" sz="1200" spc="138" dirty="0">
                <a:cs typeface="Calibri"/>
              </a:rPr>
              <a:t> </a:t>
            </a:r>
            <a:r>
              <a:rPr lang="en-US" sz="1200" b="1" spc="-19" dirty="0">
                <a:cs typeface="Calibri"/>
              </a:rPr>
              <a:t>NO </a:t>
            </a:r>
            <a:endParaRPr lang="en-US" sz="1200" b="1" spc="-19" dirty="0" smtClean="0">
              <a:cs typeface="Calibri"/>
            </a:endParaRPr>
          </a:p>
          <a:p>
            <a:pPr marL="9498" marR="3799">
              <a:lnSpc>
                <a:spcPct val="112300"/>
              </a:lnSpc>
              <a:spcBef>
                <a:spcPts val="93"/>
              </a:spcBef>
            </a:pPr>
            <a:r>
              <a:rPr lang="en-US" sz="1200" dirty="0" smtClean="0">
                <a:cs typeface="Calibri"/>
              </a:rPr>
              <a:t>Over</a:t>
            </a:r>
            <a:r>
              <a:rPr lang="en-US" sz="1200" spc="-34" dirty="0" smtClean="0">
                <a:cs typeface="Calibri"/>
              </a:rPr>
              <a:t> </a:t>
            </a:r>
            <a:r>
              <a:rPr lang="en-US" sz="1200" dirty="0">
                <a:cs typeface="Calibri"/>
              </a:rPr>
              <a:t>Speeding:</a:t>
            </a:r>
            <a:r>
              <a:rPr lang="en-US" sz="1200" spc="-22" dirty="0">
                <a:cs typeface="Calibri"/>
              </a:rPr>
              <a:t> </a:t>
            </a:r>
            <a:r>
              <a:rPr lang="en-US" sz="1200" b="1" spc="-19" dirty="0">
                <a:cs typeface="Calibri"/>
              </a:rPr>
              <a:t>NO </a:t>
            </a:r>
            <a:endParaRPr lang="en-US" sz="1200" b="1" spc="-19" dirty="0" smtClean="0">
              <a:cs typeface="Calibri"/>
            </a:endParaRPr>
          </a:p>
          <a:p>
            <a:pPr marL="9498" marR="3799">
              <a:lnSpc>
                <a:spcPct val="112300"/>
              </a:lnSpc>
              <a:spcBef>
                <a:spcPts val="93"/>
              </a:spcBef>
            </a:pPr>
            <a:r>
              <a:rPr lang="en-US" sz="1200" spc="-7" dirty="0" smtClean="0">
                <a:cs typeface="Calibri"/>
              </a:rPr>
              <a:t>Improper</a:t>
            </a:r>
            <a:r>
              <a:rPr lang="en-US" sz="1200" spc="-15" dirty="0" smtClean="0">
                <a:cs typeface="Calibri"/>
              </a:rPr>
              <a:t> </a:t>
            </a:r>
            <a:r>
              <a:rPr lang="en-US" sz="1200" spc="-7" dirty="0">
                <a:cs typeface="Calibri"/>
              </a:rPr>
              <a:t>BPT:</a:t>
            </a:r>
            <a:r>
              <a:rPr lang="en-US" sz="1200" spc="-19" dirty="0">
                <a:cs typeface="Calibri"/>
              </a:rPr>
              <a:t> </a:t>
            </a:r>
            <a:r>
              <a:rPr lang="en-US" sz="1200" b="1" spc="-19" dirty="0">
                <a:cs typeface="Calibri"/>
              </a:rPr>
              <a:t>NO </a:t>
            </a:r>
            <a:endParaRPr lang="en-US" sz="1200" b="1" spc="-19" dirty="0" smtClean="0">
              <a:cs typeface="Calibri"/>
            </a:endParaRPr>
          </a:p>
          <a:p>
            <a:pPr marL="9498" marR="3799">
              <a:lnSpc>
                <a:spcPct val="112300"/>
              </a:lnSpc>
              <a:spcBef>
                <a:spcPts val="93"/>
              </a:spcBef>
            </a:pPr>
            <a:r>
              <a:rPr lang="en-US" sz="1200" dirty="0" smtClean="0">
                <a:cs typeface="Calibri"/>
              </a:rPr>
              <a:t>Abrupt</a:t>
            </a:r>
            <a:r>
              <a:rPr lang="en-US" sz="1200" spc="-22" dirty="0" smtClean="0">
                <a:cs typeface="Calibri"/>
              </a:rPr>
              <a:t> </a:t>
            </a:r>
            <a:r>
              <a:rPr lang="en-US" sz="1200" dirty="0">
                <a:cs typeface="Calibri"/>
              </a:rPr>
              <a:t>Braking:</a:t>
            </a:r>
            <a:r>
              <a:rPr lang="en-US" sz="1200" spc="-30" dirty="0">
                <a:cs typeface="Calibri"/>
              </a:rPr>
              <a:t> </a:t>
            </a:r>
            <a:r>
              <a:rPr lang="en-US" sz="1200" b="1" spc="-19" dirty="0">
                <a:cs typeface="Calibri"/>
              </a:rPr>
              <a:t>NO </a:t>
            </a:r>
            <a:endParaRPr lang="en-US" sz="1200" b="1" spc="-19" dirty="0" smtClean="0">
              <a:cs typeface="Calibri"/>
            </a:endParaRPr>
          </a:p>
          <a:p>
            <a:pPr marL="9498" marR="3799">
              <a:lnSpc>
                <a:spcPct val="112300"/>
              </a:lnSpc>
              <a:spcBef>
                <a:spcPts val="93"/>
              </a:spcBef>
            </a:pPr>
            <a:r>
              <a:rPr lang="en-US" sz="1200" dirty="0" smtClean="0">
                <a:cs typeface="Calibri"/>
              </a:rPr>
              <a:t>Poor</a:t>
            </a:r>
            <a:r>
              <a:rPr lang="en-US" sz="1200" spc="-37" dirty="0" smtClean="0">
                <a:cs typeface="Calibri"/>
              </a:rPr>
              <a:t> </a:t>
            </a:r>
            <a:r>
              <a:rPr lang="en-US" sz="1200" dirty="0">
                <a:cs typeface="Calibri"/>
              </a:rPr>
              <a:t>Running:</a:t>
            </a:r>
            <a:r>
              <a:rPr lang="en-US" sz="1200" spc="-30" dirty="0">
                <a:cs typeface="Calibri"/>
              </a:rPr>
              <a:t> </a:t>
            </a:r>
            <a:r>
              <a:rPr lang="en-US" sz="1200" b="1" spc="-37" dirty="0" smtClean="0">
                <a:cs typeface="Calibri"/>
              </a:rPr>
              <a:t>-NO</a:t>
            </a:r>
            <a:endParaRPr lang="en-US" sz="1200" dirty="0">
              <a:cs typeface="Calibri"/>
            </a:endParaRPr>
          </a:p>
          <a:p>
            <a:pPr marL="9498">
              <a:spcBef>
                <a:spcPts val="161"/>
              </a:spcBef>
            </a:pPr>
            <a:r>
              <a:rPr lang="en-US" sz="1200" dirty="0">
                <a:cs typeface="Calibri"/>
              </a:rPr>
              <a:t>SR</a:t>
            </a:r>
            <a:r>
              <a:rPr lang="en-US" sz="1200" spc="-4" dirty="0">
                <a:cs typeface="Calibri"/>
              </a:rPr>
              <a:t> </a:t>
            </a:r>
            <a:r>
              <a:rPr lang="en-US" sz="1200" spc="-7" dirty="0" smtClean="0">
                <a:cs typeface="Calibri"/>
              </a:rPr>
              <a:t>Over speed</a:t>
            </a:r>
            <a:r>
              <a:rPr lang="en-US" sz="1200" spc="-7" dirty="0">
                <a:cs typeface="Calibri"/>
              </a:rPr>
              <a:t>:</a:t>
            </a:r>
            <a:r>
              <a:rPr lang="en-US" sz="1200" dirty="0">
                <a:cs typeface="Calibri"/>
              </a:rPr>
              <a:t> </a:t>
            </a:r>
            <a:r>
              <a:rPr lang="en-US" sz="1200" b="1" spc="-19" dirty="0">
                <a:cs typeface="Calibri"/>
              </a:rPr>
              <a:t>NO</a:t>
            </a:r>
            <a:endParaRPr lang="en-US" sz="1200" dirty="0">
              <a:cs typeface="Calibri"/>
            </a:endParaRPr>
          </a:p>
        </p:txBody>
      </p:sp>
      <p:sp>
        <p:nvSpPr>
          <p:cNvPr id="7" name="Rectangle 6"/>
          <p:cNvSpPr/>
          <p:nvPr/>
        </p:nvSpPr>
        <p:spPr>
          <a:xfrm>
            <a:off x="6705600" y="3810000"/>
            <a:ext cx="1752600" cy="466538"/>
          </a:xfrm>
          <a:prstGeom prst="rect">
            <a:avLst/>
          </a:prstGeom>
        </p:spPr>
        <p:txBody>
          <a:bodyPr wrap="square">
            <a:spAutoFit/>
          </a:bodyPr>
          <a:lstStyle/>
          <a:p>
            <a:pPr marL="59365" marR="4749" indent="-50341">
              <a:lnSpc>
                <a:spcPct val="102299"/>
              </a:lnSpc>
              <a:spcBef>
                <a:spcPts val="45"/>
              </a:spcBef>
            </a:pPr>
            <a:r>
              <a:rPr lang="en-US" sz="800" spc="-7" dirty="0">
                <a:cs typeface="Calibri"/>
              </a:rPr>
              <a:t>Report</a:t>
            </a:r>
            <a:r>
              <a:rPr lang="en-US" sz="800" spc="-37" dirty="0">
                <a:cs typeface="Calibri"/>
              </a:rPr>
              <a:t> </a:t>
            </a:r>
            <a:r>
              <a:rPr lang="en-US" sz="800" spc="-7" dirty="0">
                <a:cs typeface="Calibri"/>
              </a:rPr>
              <a:t>checked</a:t>
            </a:r>
            <a:r>
              <a:rPr lang="en-US" sz="800" spc="-22" dirty="0">
                <a:cs typeface="Calibri"/>
              </a:rPr>
              <a:t> </a:t>
            </a:r>
            <a:r>
              <a:rPr lang="en-US" sz="800" spc="-19" dirty="0" smtClean="0">
                <a:cs typeface="Calibri"/>
              </a:rPr>
              <a:t>by</a:t>
            </a:r>
          </a:p>
          <a:p>
            <a:pPr marL="59365" marR="4749" indent="-50341">
              <a:lnSpc>
                <a:spcPct val="102299"/>
              </a:lnSpc>
              <a:spcBef>
                <a:spcPts val="45"/>
              </a:spcBef>
            </a:pPr>
            <a:r>
              <a:rPr lang="en-US" sz="800" spc="-19" dirty="0" smtClean="0">
                <a:cs typeface="Calibri"/>
              </a:rPr>
              <a:t> </a:t>
            </a:r>
            <a:r>
              <a:rPr lang="en-US" sz="800" spc="-19" dirty="0" err="1">
                <a:cs typeface="Calibri"/>
              </a:rPr>
              <a:t>Arun</a:t>
            </a:r>
            <a:r>
              <a:rPr lang="en-US" sz="800" spc="-37" dirty="0">
                <a:cs typeface="Calibri"/>
              </a:rPr>
              <a:t> </a:t>
            </a:r>
            <a:r>
              <a:rPr lang="en-US" sz="800" spc="-22" dirty="0">
                <a:cs typeface="Calibri"/>
              </a:rPr>
              <a:t>Kumar</a:t>
            </a:r>
            <a:r>
              <a:rPr lang="en-US" sz="800" spc="-30" dirty="0">
                <a:cs typeface="Calibri"/>
              </a:rPr>
              <a:t> </a:t>
            </a:r>
            <a:r>
              <a:rPr lang="en-US" sz="800" spc="-22" dirty="0" err="1">
                <a:cs typeface="Calibri"/>
              </a:rPr>
              <a:t>Sinha</a:t>
            </a:r>
            <a:endParaRPr lang="en-US" sz="800" dirty="0">
              <a:cs typeface="Calibri"/>
            </a:endParaRPr>
          </a:p>
          <a:p>
            <a:pPr marL="532856">
              <a:spcBef>
                <a:spcPts val="19"/>
              </a:spcBef>
            </a:pPr>
            <a:r>
              <a:rPr lang="en-US" sz="800" spc="-15" dirty="0" smtClean="0">
                <a:cs typeface="Calibri"/>
              </a:rPr>
              <a:t> CLI/ROK</a:t>
            </a:r>
            <a:endParaRPr lang="en-US" sz="800" dirty="0">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895600"/>
            <a:ext cx="3440301" cy="707886"/>
          </a:xfrm>
          <a:prstGeom prst="rect">
            <a:avLst/>
          </a:prstGeom>
        </p:spPr>
        <p:txBody>
          <a:bodyPr wrap="none">
            <a:spAutoFit/>
          </a:bodyPr>
          <a:lstStyle/>
          <a:p>
            <a:r>
              <a:rPr lang="en-US" sz="4000" b="1" i="1" dirty="0" smtClean="0">
                <a:solidFill>
                  <a:schemeClr val="accent6">
                    <a:lumMod val="50000"/>
                  </a:schemeClr>
                </a:solidFill>
              </a:rPr>
              <a:t>CASE </a:t>
            </a:r>
            <a:r>
              <a:rPr lang="en-US" sz="4000" b="1" i="1" dirty="0" smtClean="0">
                <a:solidFill>
                  <a:schemeClr val="accent6">
                    <a:lumMod val="50000"/>
                  </a:schemeClr>
                </a:solidFill>
              </a:rPr>
              <a:t>STUDY-10</a:t>
            </a:r>
            <a:endParaRPr lang="en-US" sz="4000" b="1" i="1" dirty="0">
              <a:solidFill>
                <a:schemeClr val="accent6">
                  <a:lumMod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PRINCIPAL_ETC_GZB\Pictures\VK.png"/>
          <p:cNvPicPr>
            <a:picLocks noChangeAspect="1" noChangeArrowheads="1"/>
          </p:cNvPicPr>
          <p:nvPr/>
        </p:nvPicPr>
        <p:blipFill>
          <a:blip r:embed="rId2"/>
          <a:srcRect/>
          <a:stretch>
            <a:fillRect/>
          </a:stretch>
        </p:blipFill>
        <p:spPr bwMode="auto">
          <a:xfrm>
            <a:off x="0" y="0"/>
            <a:ext cx="56388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5512" y="0"/>
            <a:ext cx="8972968" cy="6654378"/>
          </a:xfrm>
          <a:prstGeom prst="rect">
            <a:avLst/>
          </a:prstGeom>
        </p:spPr>
      </p:pic>
      <p:sp>
        <p:nvSpPr>
          <p:cNvPr id="3" name="object 3"/>
          <p:cNvSpPr txBox="1">
            <a:spLocks noGrp="1"/>
          </p:cNvSpPr>
          <p:nvPr>
            <p:ph type="ftr" sz="quarter" idx="4294967295"/>
          </p:nvPr>
        </p:nvSpPr>
        <p:spPr>
          <a:xfrm>
            <a:off x="6362380" y="6660719"/>
            <a:ext cx="2310589" cy="218008"/>
          </a:xfrm>
          <a:prstGeom prst="rect">
            <a:avLst/>
          </a:prstGeom>
        </p:spPr>
        <p:txBody>
          <a:bodyPr vert="horz" wrap="square" lIns="0" tIns="0" rIns="0" bIns="0" rtlCol="0">
            <a:spAutoFit/>
          </a:bodyPr>
          <a:lstStyle/>
          <a:p>
            <a:pPr marL="12700">
              <a:lnSpc>
                <a:spcPts val="1710"/>
              </a:lnSpc>
            </a:pPr>
            <a:r>
              <a:rPr dirty="0"/>
              <a:t>Scanned</a:t>
            </a:r>
            <a:r>
              <a:rPr spc="65" dirty="0"/>
              <a:t> </a:t>
            </a:r>
            <a:r>
              <a:rPr dirty="0"/>
              <a:t>by</a:t>
            </a:r>
            <a:r>
              <a:rPr spc="70" dirty="0"/>
              <a:t> </a:t>
            </a:r>
            <a:r>
              <a:rPr spc="-10" dirty="0"/>
              <a:t>CamScanner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PRINCIPAL_ETC_GZB\Pictures\KK.png"/>
          <p:cNvPicPr>
            <a:picLocks noChangeAspect="1" noChangeArrowheads="1"/>
          </p:cNvPicPr>
          <p:nvPr/>
        </p:nvPicPr>
        <p:blipFill>
          <a:blip r:embed="rId2"/>
          <a:srcRect/>
          <a:stretch>
            <a:fillRect/>
          </a:stretch>
        </p:blipFill>
        <p:spPr bwMode="auto">
          <a:xfrm>
            <a:off x="0" y="0"/>
            <a:ext cx="9144000" cy="6705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464411" cy="2981740"/>
        </p:xfrm>
        <a:graphic>
          <a:graphicData uri="http://schemas.openxmlformats.org/drawingml/2006/table">
            <a:tbl>
              <a:tblPr firstRow="1" bandRow="1"/>
              <a:tblGrid>
                <a:gridCol w="2918129"/>
                <a:gridCol w="3546282"/>
              </a:tblGrid>
              <a:tr h="438049">
                <a:tc>
                  <a:txBody>
                    <a:bodyPr/>
                    <a:lstStyle/>
                    <a:p>
                      <a:endParaRPr lang="en-US" dirty="0"/>
                    </a:p>
                  </a:txBody>
                  <a:tcPr/>
                </a:tc>
                <a:tc>
                  <a:txBody>
                    <a:bodyPr/>
                    <a:lstStyle/>
                    <a:p>
                      <a:pPr algn="ctr"/>
                      <a:r>
                        <a:rPr lang="en-US" dirty="0" smtClean="0"/>
                        <a:t>DLI</a:t>
                      </a:r>
                      <a:endParaRPr lang="en-US" dirty="0"/>
                    </a:p>
                  </a:txBody>
                  <a:tcPr/>
                </a:tc>
              </a:tr>
              <a:tr h="419973">
                <a:tc>
                  <a:txBody>
                    <a:bodyPr/>
                    <a:lstStyle/>
                    <a:p>
                      <a:pPr algn="l"/>
                      <a:r>
                        <a:rPr lang="en-US" dirty="0" smtClean="0"/>
                        <a:t>1. Late Controlling</a:t>
                      </a:r>
                      <a:endParaRPr lang="en-US" dirty="0"/>
                    </a:p>
                  </a:txBody>
                  <a:tcPr/>
                </a:tc>
                <a:tc>
                  <a:txBody>
                    <a:bodyPr/>
                    <a:lstStyle/>
                    <a:p>
                      <a:pPr algn="ctr"/>
                      <a:r>
                        <a:rPr lang="en-US" dirty="0" smtClean="0"/>
                        <a:t>35</a:t>
                      </a:r>
                      <a:endParaRPr lang="en-US" dirty="0"/>
                    </a:p>
                  </a:txBody>
                  <a:tcPr/>
                </a:tc>
              </a:tr>
              <a:tr h="419973">
                <a:tc>
                  <a:txBody>
                    <a:bodyPr/>
                    <a:lstStyle/>
                    <a:p>
                      <a:r>
                        <a:rPr lang="en-US" dirty="0" smtClean="0"/>
                        <a:t>2. Poor</a:t>
                      </a:r>
                      <a:r>
                        <a:rPr lang="en-US" baseline="0" dirty="0" smtClean="0"/>
                        <a:t> Running</a:t>
                      </a:r>
                      <a:endParaRPr lang="en-US" dirty="0"/>
                    </a:p>
                  </a:txBody>
                  <a:tcPr/>
                </a:tc>
                <a:tc>
                  <a:txBody>
                    <a:bodyPr/>
                    <a:lstStyle/>
                    <a:p>
                      <a:pPr algn="ctr"/>
                      <a:r>
                        <a:rPr lang="en-US" dirty="0" smtClean="0"/>
                        <a:t>02</a:t>
                      </a:r>
                      <a:endParaRPr lang="en-US" dirty="0"/>
                    </a:p>
                  </a:txBody>
                  <a:tcPr/>
                </a:tc>
              </a:tr>
              <a:tr h="419973">
                <a:tc>
                  <a:txBody>
                    <a:bodyPr/>
                    <a:lstStyle/>
                    <a:p>
                      <a:r>
                        <a:rPr lang="en-US" dirty="0" smtClean="0"/>
                        <a:t>3. Improper</a:t>
                      </a:r>
                      <a:r>
                        <a:rPr lang="en-US" baseline="0" dirty="0" smtClean="0"/>
                        <a:t> BPT</a:t>
                      </a:r>
                      <a:endParaRPr lang="en-US" dirty="0"/>
                    </a:p>
                  </a:txBody>
                  <a:tcPr/>
                </a:tc>
                <a:tc>
                  <a:txBody>
                    <a:bodyPr/>
                    <a:lstStyle/>
                    <a:p>
                      <a:pPr algn="ctr"/>
                      <a:r>
                        <a:rPr lang="en-US" dirty="0" smtClean="0"/>
                        <a:t>03</a:t>
                      </a:r>
                      <a:endParaRPr lang="en-US" dirty="0"/>
                    </a:p>
                  </a:txBody>
                  <a:tcPr/>
                </a:tc>
              </a:tr>
              <a:tr h="419973">
                <a:tc>
                  <a:txBody>
                    <a:bodyPr/>
                    <a:lstStyle/>
                    <a:p>
                      <a:r>
                        <a:rPr lang="en-US" dirty="0" smtClean="0"/>
                        <a:t>4.Abrupt Braking</a:t>
                      </a:r>
                      <a:endParaRPr lang="en-US" dirty="0"/>
                    </a:p>
                  </a:txBody>
                  <a:tcPr/>
                </a:tc>
                <a:tc>
                  <a:txBody>
                    <a:bodyPr/>
                    <a:lstStyle/>
                    <a:p>
                      <a:pPr algn="ctr"/>
                      <a:r>
                        <a:rPr lang="en-US" dirty="0" smtClean="0"/>
                        <a:t>03</a:t>
                      </a:r>
                      <a:endParaRPr lang="en-US" dirty="0"/>
                    </a:p>
                  </a:txBody>
                  <a:tcPr/>
                </a:tc>
              </a:tr>
              <a:tr h="419973">
                <a:tc>
                  <a:txBody>
                    <a:bodyPr/>
                    <a:lstStyle/>
                    <a:p>
                      <a:r>
                        <a:rPr lang="en-US" dirty="0" smtClean="0"/>
                        <a:t>5. Over Speeding</a:t>
                      </a:r>
                      <a:endParaRPr lang="en-US" dirty="0"/>
                    </a:p>
                  </a:txBody>
                  <a:tcPr/>
                </a:tc>
                <a:tc>
                  <a:txBody>
                    <a:bodyPr/>
                    <a:lstStyle/>
                    <a:p>
                      <a:pPr algn="ctr"/>
                      <a:r>
                        <a:rPr lang="en-US" dirty="0" smtClean="0"/>
                        <a:t>01</a:t>
                      </a:r>
                      <a:endParaRPr lang="en-US" dirty="0"/>
                    </a:p>
                  </a:txBody>
                  <a:tcPr/>
                </a:tc>
              </a:tr>
              <a:tr h="443826">
                <a:tc>
                  <a:txBody>
                    <a:bodyPr/>
                    <a:lstStyle/>
                    <a:p>
                      <a:r>
                        <a:rPr lang="en-US" dirty="0" smtClean="0"/>
                        <a:t>6. SR Over Speeding</a:t>
                      </a:r>
                      <a:endParaRPr lang="en-US" dirty="0"/>
                    </a:p>
                  </a:txBody>
                  <a:tcPr/>
                </a:tc>
                <a:tc>
                  <a:txBody>
                    <a:bodyPr/>
                    <a:lstStyle/>
                    <a:p>
                      <a:pPr algn="ctr"/>
                      <a:r>
                        <a:rPr lang="en-US" dirty="0" smtClean="0"/>
                        <a:t>Nil</a:t>
                      </a:r>
                      <a:endParaRPr lang="en-US" dirty="0"/>
                    </a:p>
                  </a:txBody>
                  <a:tcPr/>
                </a:tc>
              </a:tr>
            </a:tbl>
          </a:graphicData>
        </a:graphic>
      </p:graphicFrame>
      <p:sp>
        <p:nvSpPr>
          <p:cNvPr id="3" name="Rectangle 2"/>
          <p:cNvSpPr/>
          <p:nvPr/>
        </p:nvSpPr>
        <p:spPr>
          <a:xfrm>
            <a:off x="1447800" y="909935"/>
            <a:ext cx="7239000" cy="461665"/>
          </a:xfrm>
          <a:prstGeom prst="rect">
            <a:avLst/>
          </a:prstGeom>
        </p:spPr>
        <p:txBody>
          <a:bodyPr wrap="square">
            <a:spAutoFit/>
          </a:bodyPr>
          <a:lstStyle/>
          <a:p>
            <a:r>
              <a:rPr lang="en-US" sz="2400" dirty="0" smtClean="0">
                <a:solidFill>
                  <a:srgbClr val="FF0000"/>
                </a:solidFill>
              </a:rPr>
              <a:t>Summarization of SPM Data Analysis of DLI Division</a:t>
            </a:r>
            <a:endParaRPr lang="en-US" sz="2400" dirty="0">
              <a:solidFill>
                <a:srgbClr val="FF0000"/>
              </a:solidFill>
            </a:endParaRPr>
          </a:p>
        </p:txBody>
      </p:sp>
      <p:sp>
        <p:nvSpPr>
          <p:cNvPr id="4" name="Rectangle 3"/>
          <p:cNvSpPr/>
          <p:nvPr/>
        </p:nvSpPr>
        <p:spPr>
          <a:xfrm>
            <a:off x="5105400" y="5955268"/>
            <a:ext cx="2911374" cy="369332"/>
          </a:xfrm>
          <a:prstGeom prst="rect">
            <a:avLst/>
          </a:prstGeom>
        </p:spPr>
        <p:txBody>
          <a:bodyPr wrap="none">
            <a:spAutoFit/>
          </a:bodyPr>
          <a:lstStyle/>
          <a:p>
            <a:r>
              <a:rPr lang="hi-IN" b="1" dirty="0" smtClean="0">
                <a:solidFill>
                  <a:schemeClr val="tx2">
                    <a:lumMod val="75000"/>
                  </a:schemeClr>
                </a:solidFill>
                <a:latin typeface="Arial Unicode MS" pitchFamily="34" charset="-128"/>
                <a:ea typeface="Arial Unicode MS" pitchFamily="34" charset="-128"/>
                <a:cs typeface="Arial Unicode MS" pitchFamily="34" charset="-128"/>
              </a:rPr>
              <a:t>विद्युत् प्रशिक्षण केंद्र, गाज़ियाबाद</a:t>
            </a:r>
            <a:endParaRPr lang="en-US" b="1" dirty="0">
              <a:solidFill>
                <a:schemeClr val="tx2">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1524000"/>
            <a:ext cx="8534400" cy="3429000"/>
          </a:xfrm>
        </p:spPr>
        <p:txBody>
          <a:bodyPr>
            <a:normAutofit fontScale="90000"/>
          </a:bodyPr>
          <a:lstStyle/>
          <a:p>
            <a:pPr algn="l"/>
            <a:r>
              <a:rPr lang="hi-IN" sz="3600" dirty="0" smtClean="0">
                <a:solidFill>
                  <a:srgbClr val="FF0000"/>
                </a:solidFill>
              </a:rPr>
              <a:t/>
            </a:r>
            <a:br>
              <a:rPr lang="hi-IN" sz="3600" dirty="0" smtClean="0">
                <a:solidFill>
                  <a:srgbClr val="FF0000"/>
                </a:solidFill>
              </a:rPr>
            </a:br>
            <a:r>
              <a:rPr lang="hi-IN" sz="3600" dirty="0" smtClean="0">
                <a:solidFill>
                  <a:srgbClr val="FF0000"/>
                </a:solidFill>
              </a:rPr>
              <a:t>निष्कर्ष</a:t>
            </a:r>
            <a:r>
              <a:rPr lang="hi-IN" sz="1300" dirty="0" smtClean="0"/>
              <a:t/>
            </a:r>
            <a:br>
              <a:rPr lang="hi-IN" sz="1300" dirty="0" smtClean="0"/>
            </a:br>
            <a:r>
              <a:rPr lang="hi-IN" sz="1300" dirty="0" smtClean="0"/>
              <a:t/>
            </a:r>
            <a:br>
              <a:rPr lang="hi-IN" sz="1300" dirty="0" smtClean="0"/>
            </a:br>
            <a:r>
              <a:rPr lang="en-US" sz="1300" dirty="0" smtClean="0"/>
              <a:t> </a:t>
            </a:r>
            <a:br>
              <a:rPr lang="en-US" sz="1300" dirty="0" smtClean="0"/>
            </a:br>
            <a:r>
              <a:rPr lang="hi-IN" sz="1300" dirty="0" smtClean="0"/>
              <a:t>  </a:t>
            </a:r>
            <a:r>
              <a:rPr lang="hi-IN" sz="1300" b="1" dirty="0" smtClean="0"/>
              <a:t/>
            </a:r>
            <a:br>
              <a:rPr lang="hi-IN" sz="1300" b="1" dirty="0" smtClean="0"/>
            </a:br>
            <a:r>
              <a:rPr lang="hi-IN" sz="1800" b="1" dirty="0" smtClean="0"/>
              <a:t>स्पीडोमीटर के Data Analysis के पश्चात् यह संज्ञान में आया है कि निम्न बिन्दुओ पर ध्यान देकर ड्राइविंग तकनीक में सुधर किया जा सकता है वह गाड़ियों का सुरक्षित संचालन किया जा सकता है स्पीडोमीटर डाटा के अनुसार निम्न लिखित बिन्दुओ पर ध्यान देना आवश्यक है |</a:t>
            </a:r>
            <a:r>
              <a:rPr lang="en-US" sz="1800" dirty="0" smtClean="0"/>
              <a:t/>
            </a:r>
            <a:br>
              <a:rPr lang="en-US" sz="1800" dirty="0" smtClean="0"/>
            </a:br>
            <a:r>
              <a:rPr lang="en-US" sz="1800" dirty="0" smtClean="0"/>
              <a:t/>
            </a:r>
            <a:br>
              <a:rPr lang="en-US" sz="1800" dirty="0" smtClean="0"/>
            </a:br>
            <a:r>
              <a:rPr lang="en-US" sz="1800" b="1" dirty="0" smtClean="0">
                <a:solidFill>
                  <a:srgbClr val="FF0000"/>
                </a:solidFill>
              </a:rPr>
              <a:t>1.</a:t>
            </a:r>
            <a:r>
              <a:rPr lang="hi-IN" sz="1800" b="1" dirty="0" smtClean="0">
                <a:solidFill>
                  <a:srgbClr val="FF0000"/>
                </a:solidFill>
              </a:rPr>
              <a:t> LATE BRAKING </a:t>
            </a:r>
            <a:r>
              <a:rPr lang="en-US" sz="1800" b="1" dirty="0" smtClean="0">
                <a:solidFill>
                  <a:srgbClr val="FF0000"/>
                </a:solidFill>
              </a:rPr>
              <a:t>:</a:t>
            </a:r>
            <a:r>
              <a:rPr lang="hi-IN" sz="1800" dirty="0" smtClean="0">
                <a:solidFill>
                  <a:srgbClr val="FF0000"/>
                </a:solidFill>
              </a:rPr>
              <a:t>-</a:t>
            </a:r>
            <a:r>
              <a:rPr lang="en-US" sz="1800" dirty="0" smtClean="0"/>
              <a:t/>
            </a:r>
            <a:br>
              <a:rPr lang="en-US" sz="1800" dirty="0" smtClean="0"/>
            </a:br>
            <a:r>
              <a:rPr lang="hi-IN" sz="1800" dirty="0" smtClean="0"/>
              <a:t/>
            </a:r>
            <a:br>
              <a:rPr lang="hi-IN" sz="1800" dirty="0" smtClean="0"/>
            </a:br>
            <a:r>
              <a:rPr lang="hi-IN" sz="1800" dirty="0" smtClean="0">
                <a:solidFill>
                  <a:schemeClr val="accent2"/>
                </a:solidFill>
              </a:rPr>
              <a:t>A) लोको पायलट को गाड़ी सञ्चालन के दौरान सिग्नल का संकेत एक पीला मिलने पर कोचिंग गाड़ी एवं खाली मालगाड़ी में गाड़ीकी गति अधिकतम 50 KMPH तथा भरी मालगाड़ी की गति 30 KMPH</a:t>
            </a:r>
            <a:r>
              <a:rPr lang="en-US" sz="1800" dirty="0" smtClean="0">
                <a:solidFill>
                  <a:schemeClr val="accent2"/>
                </a:solidFill>
              </a:rPr>
              <a:t> </a:t>
            </a:r>
            <a:r>
              <a:rPr lang="hi-IN" sz="1800" dirty="0" smtClean="0">
                <a:solidFill>
                  <a:schemeClr val="accent2"/>
                </a:solidFill>
              </a:rPr>
              <a:t>से अधिक नहीं होनी चाहिए।</a:t>
            </a:r>
            <a:br>
              <a:rPr lang="hi-IN" sz="1800" dirty="0" smtClean="0">
                <a:solidFill>
                  <a:schemeClr val="accent2"/>
                </a:solidFill>
              </a:rPr>
            </a:br>
            <a:r>
              <a:rPr lang="hi-IN" sz="1800" dirty="0" smtClean="0">
                <a:solidFill>
                  <a:schemeClr val="accent2"/>
                </a:solidFill>
              </a:rPr>
              <a:t/>
            </a:r>
            <a:br>
              <a:rPr lang="hi-IN" sz="1800" dirty="0" smtClean="0">
                <a:solidFill>
                  <a:schemeClr val="accent2"/>
                </a:solidFill>
              </a:rPr>
            </a:br>
            <a:r>
              <a:rPr lang="en-US" sz="1800" dirty="0" smtClean="0">
                <a:solidFill>
                  <a:schemeClr val="accent2"/>
                </a:solidFill>
              </a:rPr>
              <a:t>B) </a:t>
            </a:r>
            <a:r>
              <a:rPr lang="hi-IN" sz="1800" dirty="0" smtClean="0">
                <a:solidFill>
                  <a:schemeClr val="accent2"/>
                </a:solidFill>
              </a:rPr>
              <a:t>लोको पायलट द्वारा गाड़ी की  गति  रुकने के स्थान  से 10 </a:t>
            </a:r>
            <a:r>
              <a:rPr lang="en-US" sz="1800" dirty="0" smtClean="0">
                <a:solidFill>
                  <a:schemeClr val="accent2"/>
                </a:solidFill>
              </a:rPr>
              <a:t>METER </a:t>
            </a:r>
            <a:r>
              <a:rPr lang="hi-IN" sz="1800" dirty="0" smtClean="0">
                <a:solidFill>
                  <a:schemeClr val="accent2"/>
                </a:solidFill>
              </a:rPr>
              <a:t>पहले 10 KMPH से अधिक नहीं होनी चाहिए।</a:t>
            </a:r>
            <a:r>
              <a:rPr lang="en-US" sz="1300" dirty="0" smtClean="0"/>
              <a:t/>
            </a:r>
            <a:br>
              <a:rPr lang="en-US" sz="1300" dirty="0" smtClean="0"/>
            </a:br>
            <a:r>
              <a:rPr lang="en-US" sz="1300" dirty="0" smtClean="0"/>
              <a:t/>
            </a:r>
            <a:br>
              <a:rPr lang="en-US" sz="1300" dirty="0" smtClean="0"/>
            </a:br>
            <a:r>
              <a:rPr lang="hi-IN" sz="4400" dirty="0" smtClean="0"/>
              <a:t/>
            </a:r>
            <a:br>
              <a:rPr lang="hi-IN" sz="4400"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ftr" sz="quarter" idx="4294967295"/>
          </p:nvPr>
        </p:nvSpPr>
        <p:spPr>
          <a:xfrm>
            <a:off x="299801" y="6374412"/>
            <a:ext cx="767249" cy="147476"/>
          </a:xfrm>
          <a:prstGeom prst="rect">
            <a:avLst/>
          </a:prstGeom>
        </p:spPr>
        <p:txBody>
          <a:bodyPr vert="horz" wrap="square" lIns="0" tIns="0" rIns="0" bIns="0" rtlCol="0">
            <a:spAutoFit/>
          </a:bodyPr>
          <a:lstStyle/>
          <a:p>
            <a:pPr marL="9502">
              <a:lnSpc>
                <a:spcPts val="857"/>
              </a:lnSpc>
            </a:pPr>
            <a:endParaRPr spc="-7" dirty="0"/>
          </a:p>
        </p:txBody>
      </p:sp>
      <p:sp>
        <p:nvSpPr>
          <p:cNvPr id="12" name="object 12"/>
          <p:cNvSpPr txBox="1">
            <a:spLocks noGrp="1"/>
          </p:cNvSpPr>
          <p:nvPr>
            <p:ph type="dt" sz="half" idx="4294967295"/>
          </p:nvPr>
        </p:nvSpPr>
        <p:spPr>
          <a:xfrm>
            <a:off x="5395093" y="6374412"/>
            <a:ext cx="657564" cy="147476"/>
          </a:xfrm>
          <a:prstGeom prst="rect">
            <a:avLst/>
          </a:prstGeom>
        </p:spPr>
        <p:txBody>
          <a:bodyPr vert="horz" wrap="square" lIns="0" tIns="0" rIns="0" bIns="0" rtlCol="0">
            <a:spAutoFit/>
          </a:bodyPr>
          <a:lstStyle/>
          <a:p>
            <a:pPr marL="9502">
              <a:lnSpc>
                <a:spcPts val="857"/>
              </a:lnSpc>
            </a:pPr>
            <a:endParaRPr spc="-7" dirty="0"/>
          </a:p>
        </p:txBody>
      </p:sp>
      <p:sp>
        <p:nvSpPr>
          <p:cNvPr id="2" name="object 2"/>
          <p:cNvSpPr txBox="1"/>
          <p:nvPr/>
        </p:nvSpPr>
        <p:spPr>
          <a:xfrm>
            <a:off x="4774811" y="219150"/>
            <a:ext cx="1325989" cy="132705"/>
          </a:xfrm>
          <a:prstGeom prst="rect">
            <a:avLst/>
          </a:prstGeom>
        </p:spPr>
        <p:txBody>
          <a:bodyPr vert="horz" wrap="square" lIns="0" tIns="9502" rIns="0" bIns="0" rtlCol="0">
            <a:spAutoFit/>
          </a:bodyPr>
          <a:lstStyle/>
          <a:p>
            <a:pPr marL="9502">
              <a:spcBef>
                <a:spcPts val="75"/>
              </a:spcBef>
            </a:pPr>
            <a:r>
              <a:rPr sz="800" dirty="0">
                <a:solidFill>
                  <a:srgbClr val="1154CC"/>
                </a:solidFill>
                <a:latin typeface="Calibri"/>
                <a:cs typeface="Calibri"/>
              </a:rPr>
              <a:t>LP </a:t>
            </a:r>
            <a:r>
              <a:rPr sz="800" spc="-7" dirty="0">
                <a:solidFill>
                  <a:srgbClr val="1154CC"/>
                </a:solidFill>
                <a:latin typeface="Calibri"/>
                <a:cs typeface="Calibri"/>
              </a:rPr>
              <a:t>PERFORMANCE</a:t>
            </a:r>
            <a:r>
              <a:rPr sz="800" spc="4" dirty="0">
                <a:solidFill>
                  <a:srgbClr val="1154CC"/>
                </a:solidFill>
                <a:latin typeface="Calibri"/>
                <a:cs typeface="Calibri"/>
              </a:rPr>
              <a:t> </a:t>
            </a:r>
            <a:r>
              <a:rPr sz="800" spc="-7" dirty="0">
                <a:solidFill>
                  <a:srgbClr val="1154CC"/>
                </a:solidFill>
                <a:latin typeface="Calibri"/>
                <a:cs typeface="Calibri"/>
              </a:rPr>
              <a:t>REPORT</a:t>
            </a:r>
            <a:endParaRPr sz="800">
              <a:latin typeface="Calibri"/>
              <a:cs typeface="Calibri"/>
            </a:endParaRPr>
          </a:p>
        </p:txBody>
      </p:sp>
      <p:graphicFrame>
        <p:nvGraphicFramePr>
          <p:cNvPr id="3" name="object 3"/>
          <p:cNvGraphicFramePr>
            <a:graphicFrameLocks noGrp="1"/>
          </p:cNvGraphicFramePr>
          <p:nvPr/>
        </p:nvGraphicFramePr>
        <p:xfrm>
          <a:off x="532133" y="586432"/>
          <a:ext cx="5527666" cy="398692"/>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195477">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12:12:04</a:t>
                      </a:r>
                      <a:r>
                        <a:rPr sz="600" spc="-20" dirty="0">
                          <a:latin typeface="Calibri"/>
                          <a:cs typeface="Calibri"/>
                        </a:rPr>
                        <a:t> </a:t>
                      </a:r>
                      <a:r>
                        <a:rPr sz="600" spc="-25" dirty="0">
                          <a:latin typeface="Calibri"/>
                          <a:cs typeface="Calibri"/>
                        </a:rPr>
                        <a:t>PM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Calibri"/>
                          <a:cs typeface="Calibri"/>
                        </a:rPr>
                        <a:t>10</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50" dirty="0">
                          <a:latin typeface="Calibri"/>
                          <a:cs typeface="Calibri"/>
                        </a:rPr>
                        <a:t>4</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50" dirty="0">
                          <a:latin typeface="Calibri"/>
                          <a:cs typeface="Calibri"/>
                        </a:rPr>
                        <a:t>7</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Calibri"/>
                          <a:cs typeface="Calibri"/>
                        </a:rPr>
                        <a:t>5</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6kmph</a:t>
                      </a:r>
                      <a:r>
                        <a:rPr sz="600" spc="-25" dirty="0">
                          <a:latin typeface="Calibri"/>
                          <a:cs typeface="Calibri"/>
                        </a:rPr>
                        <a:t> </a:t>
                      </a:r>
                      <a:r>
                        <a:rPr sz="600" dirty="0">
                          <a:latin typeface="Calibri"/>
                          <a:cs typeface="Calibri"/>
                        </a:rPr>
                        <a:t>/</a:t>
                      </a:r>
                      <a:r>
                        <a:rPr sz="600" spc="-20" dirty="0">
                          <a:latin typeface="Calibri"/>
                          <a:cs typeface="Calibri"/>
                        </a:rPr>
                        <a:t> </a:t>
                      </a:r>
                      <a:r>
                        <a:rPr sz="600" spc="-10" dirty="0">
                          <a:latin typeface="Calibri"/>
                          <a:cs typeface="Calibri"/>
                        </a:rPr>
                        <a:t>0.412</a:t>
                      </a:r>
                      <a:r>
                        <a:rPr sz="600" spc="-20" dirty="0">
                          <a:latin typeface="Calibri"/>
                          <a:cs typeface="Calibri"/>
                        </a:rPr>
                        <a:t> </a:t>
                      </a:r>
                      <a:r>
                        <a:rPr sz="600" spc="-25" dirty="0">
                          <a:latin typeface="Calibri"/>
                          <a:cs typeface="Calibri"/>
                        </a:rPr>
                        <a:t>km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Smooth</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12:20:58</a:t>
                      </a:r>
                      <a:r>
                        <a:rPr sz="600" spc="-20" dirty="0">
                          <a:latin typeface="Calibri"/>
                          <a:cs typeface="Calibri"/>
                        </a:rPr>
                        <a:t> </a:t>
                      </a:r>
                      <a:r>
                        <a:rPr sz="600" spc="-25" dirty="0">
                          <a:latin typeface="Calibri"/>
                          <a:cs typeface="Calibri"/>
                        </a:rPr>
                        <a:t>PM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50" dirty="0">
                          <a:latin typeface="Calibri"/>
                          <a:cs typeface="Calibri"/>
                        </a:rPr>
                        <a:t>7</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50" dirty="0">
                          <a:latin typeface="Calibri"/>
                          <a:cs typeface="Calibri"/>
                        </a:rPr>
                        <a:t>5</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50" dirty="0">
                          <a:latin typeface="Calibri"/>
                          <a:cs typeface="Calibri"/>
                        </a:rPr>
                        <a:t>6</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Calibri"/>
                          <a:cs typeface="Calibri"/>
                        </a:rPr>
                        <a:t>1</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dirty="0">
                          <a:latin typeface="Calibri"/>
                          <a:cs typeface="Calibri"/>
                        </a:rPr>
                        <a:t>6kmph</a:t>
                      </a:r>
                      <a:r>
                        <a:rPr sz="600" spc="-25" dirty="0">
                          <a:latin typeface="Calibri"/>
                          <a:cs typeface="Calibri"/>
                        </a:rPr>
                        <a:t> </a:t>
                      </a:r>
                      <a:r>
                        <a:rPr sz="600" dirty="0">
                          <a:latin typeface="Calibri"/>
                          <a:cs typeface="Calibri"/>
                        </a:rPr>
                        <a:t>/</a:t>
                      </a:r>
                      <a:r>
                        <a:rPr sz="600" spc="-20" dirty="0">
                          <a:latin typeface="Calibri"/>
                          <a:cs typeface="Calibri"/>
                        </a:rPr>
                        <a:t> </a:t>
                      </a:r>
                      <a:r>
                        <a:rPr sz="600" spc="-10" dirty="0">
                          <a:latin typeface="Calibri"/>
                          <a:cs typeface="Calibri"/>
                        </a:rPr>
                        <a:t>1.046</a:t>
                      </a:r>
                      <a:r>
                        <a:rPr sz="600" spc="-20" dirty="0">
                          <a:latin typeface="Calibri"/>
                          <a:cs typeface="Calibri"/>
                        </a:rPr>
                        <a:t> </a:t>
                      </a:r>
                      <a:r>
                        <a:rPr sz="600" spc="-25" dirty="0">
                          <a:latin typeface="Calibri"/>
                          <a:cs typeface="Calibri"/>
                        </a:rPr>
                        <a:t>km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Smooth</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4" name="object 4"/>
          <p:cNvSpPr txBox="1"/>
          <p:nvPr/>
        </p:nvSpPr>
        <p:spPr>
          <a:xfrm>
            <a:off x="1955095" y="1088125"/>
            <a:ext cx="2718765"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26" dirty="0">
                <a:latin typeface="Calibri"/>
                <a:cs typeface="Calibri"/>
              </a:rPr>
              <a:t> </a:t>
            </a:r>
            <a:r>
              <a:rPr sz="1000" b="1" spc="-7" dirty="0">
                <a:latin typeface="Calibri"/>
                <a:cs typeface="Calibri"/>
              </a:rPr>
              <a:t>RESTRICTIONS</a:t>
            </a:r>
            <a:r>
              <a:rPr sz="1000" b="1" spc="-26" dirty="0">
                <a:latin typeface="Calibri"/>
                <a:cs typeface="Calibri"/>
              </a:rPr>
              <a:t> </a:t>
            </a:r>
            <a:r>
              <a:rPr sz="1000" b="1" spc="-7" dirty="0">
                <a:latin typeface="Calibri"/>
                <a:cs typeface="Calibri"/>
              </a:rPr>
              <a:t>OBSERVED</a:t>
            </a:r>
            <a:r>
              <a:rPr sz="1000" b="1" spc="-26" dirty="0">
                <a:latin typeface="Calibri"/>
                <a:cs typeface="Calibri"/>
              </a:rPr>
              <a:t> </a:t>
            </a:r>
            <a:r>
              <a:rPr sz="1000" b="1" dirty="0">
                <a:latin typeface="Calibri"/>
                <a:cs typeface="Calibri"/>
              </a:rPr>
              <a:t>BY</a:t>
            </a:r>
            <a:r>
              <a:rPr sz="1000" b="1" spc="-26" dirty="0">
                <a:latin typeface="Calibri"/>
                <a:cs typeface="Calibri"/>
              </a:rPr>
              <a:t> </a:t>
            </a:r>
            <a:r>
              <a:rPr sz="1000" b="1" dirty="0">
                <a:latin typeface="Calibri"/>
                <a:cs typeface="Calibri"/>
              </a:rPr>
              <a:t>THE</a:t>
            </a:r>
            <a:r>
              <a:rPr sz="1000" b="1" spc="-26" dirty="0">
                <a:latin typeface="Calibri"/>
                <a:cs typeface="Calibri"/>
              </a:rPr>
              <a:t> </a:t>
            </a:r>
            <a:r>
              <a:rPr sz="1000" b="1" spc="-19" dirty="0">
                <a:latin typeface="Calibri"/>
                <a:cs typeface="Calibri"/>
              </a:rPr>
              <a:t>LP</a:t>
            </a:r>
            <a:endParaRPr sz="1000">
              <a:latin typeface="Calibri"/>
              <a:cs typeface="Calibri"/>
            </a:endParaRPr>
          </a:p>
        </p:txBody>
      </p:sp>
      <p:graphicFrame>
        <p:nvGraphicFramePr>
          <p:cNvPr id="5" name="object 5"/>
          <p:cNvGraphicFramePr>
            <a:graphicFrameLocks noGrp="1"/>
          </p:cNvGraphicFramePr>
          <p:nvPr/>
        </p:nvGraphicFramePr>
        <p:xfrm>
          <a:off x="532133" y="1311328"/>
          <a:ext cx="5560247" cy="512721"/>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309099">
                <a:tc>
                  <a:txBody>
                    <a:bodyPr/>
                    <a:lstStyle/>
                    <a:p>
                      <a:pPr marL="67945">
                        <a:lnSpc>
                          <a:spcPct val="100000"/>
                        </a:lnSpc>
                        <a:spcBef>
                          <a:spcPts val="535"/>
                        </a:spcBef>
                      </a:pPr>
                      <a:r>
                        <a:rPr sz="600" spc="-10" dirty="0">
                          <a:latin typeface="Calibri"/>
                          <a:cs typeface="Calibri"/>
                        </a:rPr>
                        <a:t>Section</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384"/>
                        </a:spcBef>
                      </a:pPr>
                      <a:r>
                        <a:rPr sz="600" dirty="0">
                          <a:latin typeface="Calibri"/>
                          <a:cs typeface="Calibri"/>
                        </a:rPr>
                        <a:t>SR</a:t>
                      </a:r>
                      <a:r>
                        <a:rPr sz="600" spc="-10" dirty="0">
                          <a:latin typeface="Calibri"/>
                          <a:cs typeface="Calibri"/>
                        </a:rPr>
                        <a:t> Specified Speed</a:t>
                      </a:r>
                      <a:endParaRPr sz="600">
                        <a:latin typeface="Calibri"/>
                        <a:cs typeface="Calibri"/>
                      </a:endParaRPr>
                    </a:p>
                  </a:txBody>
                  <a:tcPr marL="0" marR="0" marT="3135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0" dirty="0">
                          <a:latin typeface="Calibri"/>
                          <a:cs typeface="Calibri"/>
                        </a:rPr>
                        <a:t>START FROM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dirty="0">
                          <a:latin typeface="Calibri"/>
                          <a:cs typeface="Calibri"/>
                        </a:rPr>
                        <a:t>END</a:t>
                      </a:r>
                      <a:r>
                        <a:rPr sz="600" spc="-25" dirty="0">
                          <a:latin typeface="Calibri"/>
                          <a:cs typeface="Calibri"/>
                        </a:rPr>
                        <a:t>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384"/>
                        </a:spcBef>
                      </a:pPr>
                      <a:r>
                        <a:rPr sz="600" spc="-10" dirty="0">
                          <a:latin typeface="Calibri"/>
                          <a:cs typeface="Calibri"/>
                        </a:rPr>
                        <a:t>AVG</a:t>
                      </a:r>
                      <a:r>
                        <a:rPr sz="600" spc="-45" dirty="0">
                          <a:latin typeface="Calibri"/>
                          <a:cs typeface="Calibri"/>
                        </a:rPr>
                        <a:t> </a:t>
                      </a:r>
                      <a:r>
                        <a:rPr sz="600" spc="-10" dirty="0">
                          <a:latin typeface="Calibri"/>
                          <a:cs typeface="Calibri"/>
                        </a:rPr>
                        <a:t>Speed Observed</a:t>
                      </a:r>
                      <a:endParaRPr sz="600">
                        <a:latin typeface="Calibri"/>
                        <a:cs typeface="Calibri"/>
                      </a:endParaRPr>
                    </a:p>
                  </a:txBody>
                  <a:tcPr marL="0" marR="0" marT="3135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384"/>
                        </a:spcBef>
                      </a:pPr>
                      <a:r>
                        <a:rPr sz="600" spc="-10" dirty="0">
                          <a:latin typeface="Calibri"/>
                          <a:cs typeface="Calibri"/>
                        </a:rPr>
                        <a:t>Distance </a:t>
                      </a:r>
                      <a:r>
                        <a:rPr sz="600" spc="-25" dirty="0">
                          <a:latin typeface="Calibri"/>
                          <a:cs typeface="Calibri"/>
                        </a:rPr>
                        <a:t>Travelled</a:t>
                      </a:r>
                      <a:endParaRPr sz="600">
                        <a:latin typeface="Calibri"/>
                        <a:cs typeface="Calibri"/>
                      </a:endParaRPr>
                    </a:p>
                  </a:txBody>
                  <a:tcPr marL="0" marR="0" marT="3135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25"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6" name="object 6"/>
          <p:cNvSpPr txBox="1"/>
          <p:nvPr/>
        </p:nvSpPr>
        <p:spPr>
          <a:xfrm>
            <a:off x="4657357" y="2277736"/>
            <a:ext cx="1778845" cy="343739"/>
          </a:xfrm>
          <a:prstGeom prst="rect">
            <a:avLst/>
          </a:prstGeom>
        </p:spPr>
        <p:txBody>
          <a:bodyPr vert="horz" wrap="square" lIns="0" tIns="43235" rIns="0" bIns="0" rtlCol="0">
            <a:spAutoFit/>
          </a:bodyPr>
          <a:lstStyle/>
          <a:p>
            <a:pPr marL="24230" algn="ctr">
              <a:spcBef>
                <a:spcPts val="340"/>
              </a:spcBef>
            </a:pPr>
            <a:r>
              <a:rPr sz="1000" dirty="0">
                <a:latin typeface="Calibri"/>
                <a:cs typeface="Calibri"/>
              </a:rPr>
              <a:t>Report</a:t>
            </a:r>
            <a:r>
              <a:rPr sz="1000" spc="-45" dirty="0">
                <a:latin typeface="Calibri"/>
                <a:cs typeface="Calibri"/>
              </a:rPr>
              <a:t> </a:t>
            </a:r>
            <a:r>
              <a:rPr sz="1000" spc="-7" dirty="0">
                <a:latin typeface="Calibri"/>
                <a:cs typeface="Calibri"/>
              </a:rPr>
              <a:t>checked</a:t>
            </a:r>
            <a:r>
              <a:rPr sz="1000" spc="-45" dirty="0">
                <a:latin typeface="Calibri"/>
                <a:cs typeface="Calibri"/>
              </a:rPr>
              <a:t> </a:t>
            </a:r>
            <a:r>
              <a:rPr sz="1000" spc="-19" dirty="0">
                <a:latin typeface="Calibri"/>
                <a:cs typeface="Calibri"/>
              </a:rPr>
              <a:t>by</a:t>
            </a:r>
            <a:endParaRPr sz="1000">
              <a:latin typeface="Calibri"/>
              <a:cs typeface="Calibri"/>
            </a:endParaRPr>
          </a:p>
          <a:p>
            <a:pPr algn="ctr">
              <a:spcBef>
                <a:spcPts val="209"/>
              </a:spcBef>
            </a:pPr>
            <a:r>
              <a:rPr sz="700" dirty="0">
                <a:latin typeface="Arial MT"/>
                <a:cs typeface="Arial MT"/>
              </a:rPr>
              <a:t>Ravindra Kumar CLI </a:t>
            </a:r>
            <a:r>
              <a:rPr sz="700" spc="-7" dirty="0">
                <a:latin typeface="Arial MT"/>
                <a:cs typeface="Arial MT"/>
              </a:rPr>
              <a:t>Gzb17/12/2024</a:t>
            </a:r>
            <a:endParaRPr sz="700">
              <a:latin typeface="Arial MT"/>
              <a:cs typeface="Arial MT"/>
            </a:endParaRPr>
          </a:p>
        </p:txBody>
      </p:sp>
      <p:sp>
        <p:nvSpPr>
          <p:cNvPr id="7" name="object 7"/>
          <p:cNvSpPr txBox="1"/>
          <p:nvPr/>
        </p:nvSpPr>
        <p:spPr>
          <a:xfrm>
            <a:off x="506286" y="1833415"/>
            <a:ext cx="5895817" cy="252255"/>
          </a:xfrm>
          <a:prstGeom prst="rect">
            <a:avLst/>
          </a:prstGeom>
        </p:spPr>
        <p:txBody>
          <a:bodyPr vert="horz" wrap="square" lIns="0" tIns="23755" rIns="0" bIns="0" rtlCol="0">
            <a:spAutoFit/>
          </a:bodyPr>
          <a:lstStyle/>
          <a:p>
            <a:pPr marL="9502">
              <a:spcBef>
                <a:spcPts val="187"/>
              </a:spcBef>
            </a:pPr>
            <a:r>
              <a:rPr sz="700" dirty="0">
                <a:latin typeface="Arial MT"/>
                <a:cs typeface="Arial MT"/>
              </a:rPr>
              <a:t>Analysis report as </a:t>
            </a:r>
            <a:r>
              <a:rPr sz="700" spc="-7" dirty="0">
                <a:latin typeface="Arial MT"/>
                <a:cs typeface="Arial MT"/>
              </a:rPr>
              <a:t>under</a:t>
            </a:r>
            <a:endParaRPr sz="700">
              <a:latin typeface="Arial MT"/>
              <a:cs typeface="Arial MT"/>
            </a:endParaRPr>
          </a:p>
          <a:p>
            <a:pPr marL="9502">
              <a:spcBef>
                <a:spcPts val="112"/>
              </a:spcBef>
            </a:pPr>
            <a:r>
              <a:rPr sz="700" dirty="0">
                <a:latin typeface="Arial MT"/>
                <a:cs typeface="Arial MT"/>
              </a:rPr>
              <a:t>1.</a:t>
            </a:r>
            <a:r>
              <a:rPr sz="700" spc="4" dirty="0">
                <a:latin typeface="Arial MT"/>
                <a:cs typeface="Arial MT"/>
              </a:rPr>
              <a:t> </a:t>
            </a:r>
            <a:r>
              <a:rPr sz="700" dirty="0">
                <a:latin typeface="Arial MT"/>
                <a:cs typeface="Arial MT"/>
              </a:rPr>
              <a:t>Late</a:t>
            </a:r>
            <a:r>
              <a:rPr sz="700" spc="4" dirty="0">
                <a:latin typeface="Arial MT"/>
                <a:cs typeface="Arial MT"/>
              </a:rPr>
              <a:t> </a:t>
            </a:r>
            <a:r>
              <a:rPr sz="700" dirty="0">
                <a:latin typeface="Arial MT"/>
                <a:cs typeface="Arial MT"/>
              </a:rPr>
              <a:t>Controlling-</a:t>
            </a:r>
            <a:r>
              <a:rPr sz="700" spc="4" dirty="0">
                <a:latin typeface="Arial MT"/>
                <a:cs typeface="Arial MT"/>
              </a:rPr>
              <a:t> </a:t>
            </a:r>
            <a:r>
              <a:rPr sz="700" dirty="0">
                <a:latin typeface="Arial MT"/>
                <a:cs typeface="Arial MT"/>
              </a:rPr>
              <a:t>1</a:t>
            </a:r>
            <a:r>
              <a:rPr sz="700" spc="4" dirty="0">
                <a:latin typeface="Arial MT"/>
                <a:cs typeface="Arial MT"/>
              </a:rPr>
              <a:t> </a:t>
            </a:r>
            <a:r>
              <a:rPr sz="700" dirty="0">
                <a:latin typeface="Arial MT"/>
                <a:cs typeface="Arial MT"/>
              </a:rPr>
              <a:t>case</a:t>
            </a:r>
            <a:r>
              <a:rPr sz="700" spc="4" dirty="0">
                <a:latin typeface="Arial MT"/>
                <a:cs typeface="Arial MT"/>
              </a:rPr>
              <a:t> </a:t>
            </a:r>
            <a:r>
              <a:rPr sz="700" dirty="0">
                <a:latin typeface="Arial MT"/>
                <a:cs typeface="Arial MT"/>
              </a:rPr>
              <a:t>speed</a:t>
            </a:r>
            <a:r>
              <a:rPr sz="700" spc="4" dirty="0">
                <a:latin typeface="Arial MT"/>
                <a:cs typeface="Arial MT"/>
              </a:rPr>
              <a:t> </a:t>
            </a:r>
            <a:r>
              <a:rPr sz="700" dirty="0">
                <a:latin typeface="Arial MT"/>
                <a:cs typeface="Arial MT"/>
              </a:rPr>
              <a:t>34Km/Ph</a:t>
            </a:r>
            <a:r>
              <a:rPr sz="700" spc="213" dirty="0">
                <a:latin typeface="Arial MT"/>
                <a:cs typeface="Arial MT"/>
              </a:rPr>
              <a:t> </a:t>
            </a:r>
            <a:r>
              <a:rPr sz="700" dirty="0">
                <a:latin typeface="Arial MT"/>
                <a:cs typeface="Arial MT"/>
              </a:rPr>
              <a:t>so</a:t>
            </a:r>
            <a:r>
              <a:rPr sz="700" spc="7" dirty="0">
                <a:latin typeface="Arial MT"/>
                <a:cs typeface="Arial MT"/>
              </a:rPr>
              <a:t> </a:t>
            </a:r>
            <a:r>
              <a:rPr sz="700" dirty="0">
                <a:latin typeface="Arial MT"/>
                <a:cs typeface="Arial MT"/>
              </a:rPr>
              <a:t>LP</a:t>
            </a:r>
            <a:r>
              <a:rPr sz="700" spc="4" dirty="0">
                <a:latin typeface="Arial MT"/>
                <a:cs typeface="Arial MT"/>
              </a:rPr>
              <a:t> </a:t>
            </a:r>
            <a:r>
              <a:rPr sz="700" dirty="0">
                <a:latin typeface="Arial MT"/>
                <a:cs typeface="Arial MT"/>
              </a:rPr>
              <a:t>has</a:t>
            </a:r>
            <a:r>
              <a:rPr sz="700" spc="4" dirty="0">
                <a:latin typeface="Arial MT"/>
                <a:cs typeface="Arial MT"/>
              </a:rPr>
              <a:t> </a:t>
            </a:r>
            <a:r>
              <a:rPr sz="700" dirty="0">
                <a:latin typeface="Arial MT"/>
                <a:cs typeface="Arial MT"/>
              </a:rPr>
              <a:t>counseled</a:t>
            </a:r>
            <a:r>
              <a:rPr sz="700" spc="4" dirty="0">
                <a:latin typeface="Arial MT"/>
                <a:cs typeface="Arial MT"/>
              </a:rPr>
              <a:t> </a:t>
            </a:r>
            <a:r>
              <a:rPr sz="700" dirty="0">
                <a:latin typeface="Arial MT"/>
                <a:cs typeface="Arial MT"/>
              </a:rPr>
              <a:t>on</a:t>
            </a:r>
            <a:r>
              <a:rPr sz="700" spc="4" dirty="0">
                <a:latin typeface="Arial MT"/>
                <a:cs typeface="Arial MT"/>
              </a:rPr>
              <a:t> </a:t>
            </a:r>
            <a:r>
              <a:rPr sz="700" dirty="0">
                <a:latin typeface="Arial MT"/>
                <a:cs typeface="Arial MT"/>
              </a:rPr>
              <a:t>yellow</a:t>
            </a:r>
            <a:r>
              <a:rPr sz="700" spc="4" dirty="0">
                <a:latin typeface="Arial MT"/>
                <a:cs typeface="Arial MT"/>
              </a:rPr>
              <a:t> </a:t>
            </a:r>
            <a:r>
              <a:rPr sz="700" dirty="0">
                <a:latin typeface="Arial MT"/>
                <a:cs typeface="Arial MT"/>
              </a:rPr>
              <a:t>aspect</a:t>
            </a:r>
            <a:r>
              <a:rPr sz="700" spc="4" dirty="0">
                <a:latin typeface="Arial MT"/>
                <a:cs typeface="Arial MT"/>
              </a:rPr>
              <a:t> </a:t>
            </a:r>
            <a:r>
              <a:rPr sz="700" dirty="0">
                <a:latin typeface="Arial MT"/>
                <a:cs typeface="Arial MT"/>
              </a:rPr>
              <a:t>Speed</a:t>
            </a:r>
            <a:r>
              <a:rPr sz="700" spc="4" dirty="0">
                <a:latin typeface="Arial MT"/>
                <a:cs typeface="Arial MT"/>
              </a:rPr>
              <a:t> </a:t>
            </a:r>
            <a:r>
              <a:rPr sz="700" dirty="0">
                <a:latin typeface="Arial MT"/>
                <a:cs typeface="Arial MT"/>
              </a:rPr>
              <a:t>should</a:t>
            </a:r>
            <a:r>
              <a:rPr sz="700" spc="4" dirty="0">
                <a:latin typeface="Arial MT"/>
                <a:cs typeface="Arial MT"/>
              </a:rPr>
              <a:t> </a:t>
            </a:r>
            <a:r>
              <a:rPr sz="700" dirty="0">
                <a:latin typeface="Arial MT"/>
                <a:cs typeface="Arial MT"/>
              </a:rPr>
              <a:t>not</a:t>
            </a:r>
            <a:r>
              <a:rPr sz="700" spc="7" dirty="0">
                <a:latin typeface="Arial MT"/>
                <a:cs typeface="Arial MT"/>
              </a:rPr>
              <a:t> </a:t>
            </a:r>
            <a:r>
              <a:rPr sz="700" dirty="0">
                <a:latin typeface="Arial MT"/>
                <a:cs typeface="Arial MT"/>
              </a:rPr>
              <a:t>more</a:t>
            </a:r>
            <a:r>
              <a:rPr sz="700" spc="4" dirty="0">
                <a:latin typeface="Arial MT"/>
                <a:cs typeface="Arial MT"/>
              </a:rPr>
              <a:t> </a:t>
            </a:r>
            <a:r>
              <a:rPr sz="700" dirty="0">
                <a:latin typeface="Arial MT"/>
                <a:cs typeface="Arial MT"/>
              </a:rPr>
              <a:t>than</a:t>
            </a:r>
            <a:r>
              <a:rPr sz="700" spc="4" dirty="0">
                <a:latin typeface="Arial MT"/>
                <a:cs typeface="Arial MT"/>
              </a:rPr>
              <a:t> </a:t>
            </a:r>
            <a:r>
              <a:rPr sz="700" dirty="0">
                <a:latin typeface="Arial MT"/>
                <a:cs typeface="Arial MT"/>
              </a:rPr>
              <a:t>30</a:t>
            </a:r>
            <a:r>
              <a:rPr sz="700" spc="4" dirty="0">
                <a:latin typeface="Arial MT"/>
                <a:cs typeface="Arial MT"/>
              </a:rPr>
              <a:t> </a:t>
            </a:r>
            <a:r>
              <a:rPr sz="700" spc="-7" dirty="0">
                <a:latin typeface="Arial MT"/>
                <a:cs typeface="Arial MT"/>
              </a:rPr>
              <a:t>Km/Ph</a:t>
            </a:r>
            <a:endParaRPr sz="700">
              <a:latin typeface="Arial MT"/>
              <a:cs typeface="Arial MT"/>
            </a:endParaRPr>
          </a:p>
        </p:txBody>
      </p:sp>
      <p:sp>
        <p:nvSpPr>
          <p:cNvPr id="8" name="object 8"/>
          <p:cNvSpPr txBox="1"/>
          <p:nvPr/>
        </p:nvSpPr>
        <p:spPr>
          <a:xfrm>
            <a:off x="536458" y="2053327"/>
            <a:ext cx="1102276" cy="252255"/>
          </a:xfrm>
          <a:prstGeom prst="rect">
            <a:avLst/>
          </a:prstGeom>
        </p:spPr>
        <p:txBody>
          <a:bodyPr vert="horz" wrap="square" lIns="0" tIns="23755" rIns="0" bIns="0" rtlCol="0">
            <a:spAutoFit/>
          </a:bodyPr>
          <a:lstStyle/>
          <a:p>
            <a:pPr marL="114501" indent="-104999">
              <a:spcBef>
                <a:spcPts val="187"/>
              </a:spcBef>
              <a:buAutoNum type="arabicPeriod" startAt="2"/>
              <a:tabLst>
                <a:tab pos="114501" algn="l"/>
              </a:tabLst>
            </a:pPr>
            <a:r>
              <a:rPr sz="700" dirty="0">
                <a:latin typeface="Arial MT"/>
                <a:cs typeface="Arial MT"/>
              </a:rPr>
              <a:t>Over Speeding-</a:t>
            </a:r>
            <a:r>
              <a:rPr sz="700" spc="206" dirty="0">
                <a:latin typeface="Arial MT"/>
                <a:cs typeface="Arial MT"/>
              </a:rPr>
              <a:t> </a:t>
            </a:r>
            <a:r>
              <a:rPr sz="700" spc="-19" dirty="0">
                <a:latin typeface="Arial MT"/>
                <a:cs typeface="Arial MT"/>
              </a:rPr>
              <a:t>No</a:t>
            </a:r>
            <a:endParaRPr sz="700">
              <a:latin typeface="Arial MT"/>
              <a:cs typeface="Arial MT"/>
            </a:endParaRPr>
          </a:p>
          <a:p>
            <a:pPr marL="114501" indent="-104999">
              <a:spcBef>
                <a:spcPts val="112"/>
              </a:spcBef>
              <a:buAutoNum type="arabicPeriod" startAt="2"/>
              <a:tabLst>
                <a:tab pos="114501" algn="l"/>
              </a:tabLst>
            </a:pPr>
            <a:r>
              <a:rPr sz="700" dirty="0">
                <a:latin typeface="Arial MT"/>
                <a:cs typeface="Arial MT"/>
              </a:rPr>
              <a:t>Improper BPT-</a:t>
            </a:r>
            <a:r>
              <a:rPr sz="700" spc="-19" dirty="0">
                <a:latin typeface="Arial MT"/>
                <a:cs typeface="Arial MT"/>
              </a:rPr>
              <a:t>No</a:t>
            </a:r>
            <a:endParaRPr sz="700">
              <a:latin typeface="Arial MT"/>
              <a:cs typeface="Arial MT"/>
            </a:endParaRPr>
          </a:p>
        </p:txBody>
      </p:sp>
      <p:sp>
        <p:nvSpPr>
          <p:cNvPr id="9" name="object 9"/>
          <p:cNvSpPr txBox="1"/>
          <p:nvPr/>
        </p:nvSpPr>
        <p:spPr>
          <a:xfrm>
            <a:off x="1779669" y="2053327"/>
            <a:ext cx="1204901" cy="252255"/>
          </a:xfrm>
          <a:prstGeom prst="rect">
            <a:avLst/>
          </a:prstGeom>
        </p:spPr>
        <p:txBody>
          <a:bodyPr vert="horz" wrap="square" lIns="0" tIns="23755" rIns="0" bIns="0" rtlCol="0">
            <a:spAutoFit/>
          </a:bodyPr>
          <a:lstStyle/>
          <a:p>
            <a:pPr marR="29932" algn="r">
              <a:spcBef>
                <a:spcPts val="187"/>
              </a:spcBef>
            </a:pPr>
            <a:r>
              <a:rPr sz="700" dirty="0">
                <a:latin typeface="Arial MT"/>
                <a:cs typeface="Arial MT"/>
              </a:rPr>
              <a:t>4.Abrupt</a:t>
            </a:r>
            <a:r>
              <a:rPr sz="700" spc="4" dirty="0">
                <a:latin typeface="Arial MT"/>
                <a:cs typeface="Arial MT"/>
              </a:rPr>
              <a:t> </a:t>
            </a:r>
            <a:r>
              <a:rPr sz="700" dirty="0">
                <a:latin typeface="Arial MT"/>
                <a:cs typeface="Arial MT"/>
              </a:rPr>
              <a:t>Breaking</a:t>
            </a:r>
            <a:r>
              <a:rPr sz="700" spc="4" dirty="0">
                <a:latin typeface="Arial MT"/>
                <a:cs typeface="Arial MT"/>
              </a:rPr>
              <a:t> </a:t>
            </a:r>
            <a:r>
              <a:rPr sz="700" spc="-7" dirty="0">
                <a:latin typeface="Arial MT"/>
                <a:cs typeface="Arial MT"/>
              </a:rPr>
              <a:t>-</a:t>
            </a:r>
            <a:r>
              <a:rPr sz="700" spc="-19" dirty="0">
                <a:latin typeface="Arial MT"/>
                <a:cs typeface="Arial MT"/>
              </a:rPr>
              <a:t>No</a:t>
            </a:r>
            <a:endParaRPr sz="700">
              <a:latin typeface="Arial MT"/>
              <a:cs typeface="Arial MT"/>
            </a:endParaRPr>
          </a:p>
          <a:p>
            <a:pPr marR="3801" algn="r">
              <a:spcBef>
                <a:spcPts val="112"/>
              </a:spcBef>
            </a:pPr>
            <a:r>
              <a:rPr sz="700" dirty="0">
                <a:latin typeface="Arial MT"/>
                <a:cs typeface="Arial MT"/>
              </a:rPr>
              <a:t>5.S</a:t>
            </a:r>
            <a:r>
              <a:rPr sz="700" spc="-4" dirty="0">
                <a:latin typeface="Arial MT"/>
                <a:cs typeface="Arial MT"/>
              </a:rPr>
              <a:t> </a:t>
            </a:r>
            <a:r>
              <a:rPr sz="700" dirty="0">
                <a:latin typeface="Arial MT"/>
                <a:cs typeface="Arial MT"/>
              </a:rPr>
              <a:t>R Over</a:t>
            </a:r>
            <a:r>
              <a:rPr sz="700" spc="-4" dirty="0">
                <a:latin typeface="Arial MT"/>
                <a:cs typeface="Arial MT"/>
              </a:rPr>
              <a:t> </a:t>
            </a:r>
            <a:r>
              <a:rPr sz="700" dirty="0">
                <a:latin typeface="Arial MT"/>
                <a:cs typeface="Arial MT"/>
              </a:rPr>
              <a:t>speeding-</a:t>
            </a:r>
            <a:r>
              <a:rPr sz="700" spc="-19" dirty="0">
                <a:latin typeface="Arial MT"/>
                <a:cs typeface="Arial MT"/>
              </a:rPr>
              <a:t>No</a:t>
            </a:r>
            <a:endParaRPr sz="700">
              <a:latin typeface="Arial MT"/>
              <a:cs typeface="Arial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474" y="365760"/>
            <a:ext cx="8789126" cy="6632585"/>
          </a:xfrm>
          <a:prstGeom prst="rect">
            <a:avLst/>
          </a:prstGeom>
        </p:spPr>
        <p:txBody>
          <a:bodyPr wrap="square">
            <a:spAutoFit/>
          </a:bodyPr>
          <a:lstStyle/>
          <a:p>
            <a:r>
              <a:rPr lang="hi-IN" sz="1600" b="1" dirty="0" smtClean="0"/>
              <a:t>2) </a:t>
            </a:r>
            <a:r>
              <a:rPr lang="en-US" sz="1600" b="1" dirty="0" smtClean="0">
                <a:solidFill>
                  <a:srgbClr val="FF0000"/>
                </a:solidFill>
              </a:rPr>
              <a:t>BPT &amp; BFT:-  </a:t>
            </a:r>
            <a:r>
              <a:rPr lang="hi-IN" sz="1600" dirty="0" smtClean="0">
                <a:solidFill>
                  <a:srgbClr val="FF0000"/>
                </a:solidFill>
              </a:rPr>
              <a:t>ब्रेक पॉवर टेस्ट व ब्रेक फील टेस्ट करने की विधि :-</a:t>
            </a:r>
            <a:endParaRPr lang="en-US" sz="1600" dirty="0" smtClean="0">
              <a:solidFill>
                <a:srgbClr val="FF0000"/>
              </a:solidFill>
            </a:endParaRPr>
          </a:p>
          <a:p>
            <a:endParaRPr lang="en-US"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en-US" sz="300" b="1" dirty="0" smtClean="0"/>
          </a:p>
          <a:p>
            <a:pPr algn="just"/>
            <a:endParaRPr lang="hi-IN" sz="1600" b="1" dirty="0" smtClean="0"/>
          </a:p>
          <a:p>
            <a:pPr algn="just"/>
            <a:r>
              <a:rPr lang="en-US" sz="1600" b="1" dirty="0" smtClean="0"/>
              <a:t>3</a:t>
            </a:r>
            <a:r>
              <a:rPr lang="en-US" sz="1600" b="1" dirty="0" smtClean="0">
                <a:solidFill>
                  <a:srgbClr val="002060"/>
                </a:solidFill>
              </a:rPr>
              <a:t>)</a:t>
            </a:r>
            <a:r>
              <a:rPr lang="en-US" sz="1600" b="1" dirty="0" smtClean="0">
                <a:solidFill>
                  <a:srgbClr val="C00000"/>
                </a:solidFill>
              </a:rPr>
              <a:t> POOR RUNNING: </a:t>
            </a:r>
            <a:r>
              <a:rPr lang="hi-IN" sz="1600" dirty="0" smtClean="0">
                <a:solidFill>
                  <a:srgbClr val="C00000"/>
                </a:solidFill>
              </a:rPr>
              <a:t>लोको पायलट द्वारा गाडी का संचालन सेक्शनल स्पीड के अनुसार किया जाएगा, सभी प्रकार के गति प्रतिबन्धों का पालन करते हुए।</a:t>
            </a:r>
            <a:endParaRPr lang="en-US" sz="1600" dirty="0" smtClean="0">
              <a:solidFill>
                <a:srgbClr val="C00000"/>
              </a:solidFill>
            </a:endParaRPr>
          </a:p>
          <a:p>
            <a:pPr algn="just"/>
            <a:endParaRPr lang="en-US" sz="1600" dirty="0" smtClean="0"/>
          </a:p>
          <a:p>
            <a:pPr algn="just"/>
            <a:r>
              <a:rPr lang="hi-IN" sz="1600" b="1" dirty="0" smtClean="0"/>
              <a:t>4) </a:t>
            </a:r>
            <a:r>
              <a:rPr lang="hi-IN" sz="1600" b="1" dirty="0" smtClean="0">
                <a:solidFill>
                  <a:schemeClr val="accent3">
                    <a:lumMod val="75000"/>
                  </a:schemeClr>
                </a:solidFill>
              </a:rPr>
              <a:t>ओवर स्पीर्डिंग: </a:t>
            </a:r>
            <a:r>
              <a:rPr lang="hi-IN" sz="1600" dirty="0" smtClean="0">
                <a:solidFill>
                  <a:schemeClr val="accent3">
                    <a:lumMod val="75000"/>
                  </a:schemeClr>
                </a:solidFill>
              </a:rPr>
              <a:t>किसी भी परिस्तिथि में ओवरस्पीडिंग नहीं किया जाएगा। अगर किसी कारणवश स्पीड अधिकतम स्पीड से 03 K</a:t>
            </a:r>
            <a:r>
              <a:rPr lang="en-US" sz="1600" dirty="0" smtClean="0">
                <a:solidFill>
                  <a:schemeClr val="accent3">
                    <a:lumMod val="75000"/>
                  </a:schemeClr>
                </a:solidFill>
              </a:rPr>
              <a:t>mph </a:t>
            </a:r>
            <a:r>
              <a:rPr lang="hi-IN" sz="1600" dirty="0" smtClean="0">
                <a:solidFill>
                  <a:schemeClr val="accent3">
                    <a:lumMod val="75000"/>
                  </a:schemeClr>
                </a:solidFill>
              </a:rPr>
              <a:t>और 03 सेकंड से अधिक है तो इसे </a:t>
            </a:r>
            <a:r>
              <a:rPr lang="en-US" sz="1600" dirty="0" smtClean="0">
                <a:solidFill>
                  <a:schemeClr val="accent3">
                    <a:lumMod val="75000"/>
                  </a:schemeClr>
                </a:solidFill>
              </a:rPr>
              <a:t>OVER</a:t>
            </a:r>
            <a:r>
              <a:rPr lang="hi-IN" sz="1600" dirty="0" smtClean="0">
                <a:solidFill>
                  <a:schemeClr val="accent3">
                    <a:lumMod val="75000"/>
                  </a:schemeClr>
                </a:solidFill>
              </a:rPr>
              <a:t> </a:t>
            </a:r>
            <a:r>
              <a:rPr lang="en-US" sz="1600" dirty="0" smtClean="0">
                <a:solidFill>
                  <a:schemeClr val="accent3">
                    <a:lumMod val="75000"/>
                  </a:schemeClr>
                </a:solidFill>
              </a:rPr>
              <a:t>SPEED </a:t>
            </a:r>
            <a:r>
              <a:rPr lang="hi-IN" sz="1600" dirty="0" smtClean="0">
                <a:solidFill>
                  <a:schemeClr val="accent3">
                    <a:lumMod val="75000"/>
                  </a:schemeClr>
                </a:solidFill>
              </a:rPr>
              <a:t>माना जाएगा।</a:t>
            </a:r>
            <a:endParaRPr lang="en-US" sz="1600" dirty="0" smtClean="0">
              <a:solidFill>
                <a:schemeClr val="accent3">
                  <a:lumMod val="75000"/>
                </a:schemeClr>
              </a:solidFill>
            </a:endParaRPr>
          </a:p>
          <a:p>
            <a:pPr algn="just"/>
            <a:endParaRPr lang="en-US" sz="1600" dirty="0" smtClean="0"/>
          </a:p>
          <a:p>
            <a:pPr algn="just"/>
            <a:r>
              <a:rPr lang="hi-IN" sz="1600" b="1" dirty="0" smtClean="0"/>
              <a:t>5) </a:t>
            </a:r>
            <a:r>
              <a:rPr lang="en-US" sz="1600" b="1" dirty="0" smtClean="0">
                <a:solidFill>
                  <a:srgbClr val="92D050"/>
                </a:solidFill>
              </a:rPr>
              <a:t>PSR </a:t>
            </a:r>
            <a:r>
              <a:rPr lang="hi-IN" sz="1600" b="1" dirty="0" smtClean="0">
                <a:solidFill>
                  <a:srgbClr val="92D050"/>
                </a:solidFill>
              </a:rPr>
              <a:t>व </a:t>
            </a:r>
            <a:r>
              <a:rPr lang="en-US" sz="1600" b="1" dirty="0" smtClean="0">
                <a:solidFill>
                  <a:srgbClr val="92D050"/>
                </a:solidFill>
              </a:rPr>
              <a:t>TSR:</a:t>
            </a:r>
            <a:r>
              <a:rPr lang="hi-IN" sz="1600" b="1" dirty="0" smtClean="0">
                <a:solidFill>
                  <a:srgbClr val="92D050"/>
                </a:solidFill>
              </a:rPr>
              <a:t> </a:t>
            </a:r>
            <a:r>
              <a:rPr lang="hi-IN" sz="1600" dirty="0" smtClean="0">
                <a:solidFill>
                  <a:srgbClr val="92D050"/>
                </a:solidFill>
              </a:rPr>
              <a:t>लोको पायलट द्वारा गति प्रतिबंध (</a:t>
            </a:r>
            <a:r>
              <a:rPr lang="en-US" sz="1600" dirty="0" smtClean="0">
                <a:solidFill>
                  <a:srgbClr val="92D050"/>
                </a:solidFill>
              </a:rPr>
              <a:t>PSR </a:t>
            </a:r>
            <a:r>
              <a:rPr lang="hi-IN" sz="1600" dirty="0" smtClean="0">
                <a:solidFill>
                  <a:srgbClr val="92D050"/>
                </a:solidFill>
              </a:rPr>
              <a:t>व </a:t>
            </a:r>
            <a:r>
              <a:rPr lang="en-US" sz="1600" dirty="0" smtClean="0">
                <a:solidFill>
                  <a:srgbClr val="92D050"/>
                </a:solidFill>
              </a:rPr>
              <a:t>TSR) </a:t>
            </a:r>
            <a:r>
              <a:rPr lang="hi-IN" sz="1600" dirty="0" smtClean="0">
                <a:solidFill>
                  <a:srgbClr val="92D050"/>
                </a:solidFill>
              </a:rPr>
              <a:t>का पालन कड़ाई से किया जाएगा एवं गति प्रतिवन्ध के पालन का तरीका </a:t>
            </a:r>
            <a:r>
              <a:rPr lang="en-US" sz="1600" dirty="0" smtClean="0">
                <a:solidFill>
                  <a:srgbClr val="92D050"/>
                </a:solidFill>
              </a:rPr>
              <a:t>GRADUALLY </a:t>
            </a:r>
            <a:r>
              <a:rPr lang="hi-IN" sz="1600" dirty="0" smtClean="0">
                <a:solidFill>
                  <a:srgbClr val="92D050"/>
                </a:solidFill>
              </a:rPr>
              <a:t>होना चाहिए गति प्रतिबन्ध बोर्ड के संकेत के अनुसार ।</a:t>
            </a:r>
            <a:endParaRPr lang="en-US" sz="1600" dirty="0" smtClean="0">
              <a:solidFill>
                <a:srgbClr val="92D050"/>
              </a:solidFill>
            </a:endParaRPr>
          </a:p>
          <a:p>
            <a:pPr algn="just"/>
            <a:endParaRPr lang="en-US" sz="1600" dirty="0" smtClean="0"/>
          </a:p>
          <a:p>
            <a:pPr algn="just"/>
            <a:r>
              <a:rPr lang="hi-IN" sz="1600" b="1" dirty="0" smtClean="0"/>
              <a:t>6) </a:t>
            </a:r>
            <a:r>
              <a:rPr lang="en-US" sz="1600" b="1" dirty="0" smtClean="0">
                <a:solidFill>
                  <a:srgbClr val="00B0F0"/>
                </a:solidFill>
              </a:rPr>
              <a:t>ABRUPT BRAKING: </a:t>
            </a:r>
            <a:r>
              <a:rPr lang="hi-IN" sz="1600" dirty="0" smtClean="0">
                <a:solidFill>
                  <a:srgbClr val="00B0F0"/>
                </a:solidFill>
              </a:rPr>
              <a:t>गाड़ी संचालन के दौरान ब्रेकिंग </a:t>
            </a:r>
            <a:r>
              <a:rPr lang="en-US" sz="1600" dirty="0" smtClean="0">
                <a:solidFill>
                  <a:srgbClr val="00B0F0"/>
                </a:solidFill>
              </a:rPr>
              <a:t>GRADUALLY </a:t>
            </a:r>
            <a:r>
              <a:rPr lang="hi-IN" sz="1600" dirty="0" smtClean="0">
                <a:solidFill>
                  <a:srgbClr val="00B0F0"/>
                </a:solidFill>
              </a:rPr>
              <a:t>होनी चाहिए, </a:t>
            </a:r>
            <a:r>
              <a:rPr lang="en-US" sz="1600" dirty="0" smtClean="0">
                <a:solidFill>
                  <a:srgbClr val="00B0F0"/>
                </a:solidFill>
              </a:rPr>
              <a:t>PVEF </a:t>
            </a:r>
            <a:r>
              <a:rPr lang="hi-IN" sz="1600" dirty="0" smtClean="0">
                <a:solidFill>
                  <a:srgbClr val="00B0F0"/>
                </a:solidFill>
              </a:rPr>
              <a:t>का इस्तेमाल होना चाहिए ताकि </a:t>
            </a:r>
            <a:r>
              <a:rPr lang="en-US" sz="1600" dirty="0" smtClean="0">
                <a:solidFill>
                  <a:srgbClr val="00B0F0"/>
                </a:solidFill>
              </a:rPr>
              <a:t>WHEEL SKID </a:t>
            </a:r>
            <a:r>
              <a:rPr lang="hi-IN" sz="1600" dirty="0" smtClean="0">
                <a:solidFill>
                  <a:srgbClr val="00B0F0"/>
                </a:solidFill>
              </a:rPr>
              <a:t>से बचा जा सके। मगर किसी कारणवश अचानक ब्रेक लगाना पड़ता है तो लोको पायलट के संज्ञान में </a:t>
            </a:r>
            <a:r>
              <a:rPr lang="en-US" sz="1600" dirty="0" smtClean="0">
                <a:solidFill>
                  <a:srgbClr val="00B0F0"/>
                </a:solidFill>
              </a:rPr>
              <a:t>EMERGENCY BRAKING DISTANCE </a:t>
            </a:r>
            <a:r>
              <a:rPr lang="hi-IN" sz="1600" dirty="0" smtClean="0">
                <a:solidFill>
                  <a:srgbClr val="00B0F0"/>
                </a:solidFill>
              </a:rPr>
              <a:t>अवश्य होनी चाहिए। </a:t>
            </a:r>
            <a:r>
              <a:rPr lang="en-US" dirty="0" smtClean="0"/>
              <a:t/>
            </a:r>
            <a:br>
              <a:rPr lang="en-US" dirty="0" smtClean="0"/>
            </a:br>
            <a:r>
              <a:rPr lang="hi-IN" dirty="0" smtClean="0"/>
              <a:t/>
            </a:r>
            <a:br>
              <a:rPr lang="hi-IN" dirty="0" smtClean="0"/>
            </a:br>
            <a:endParaRPr lang="en-US" dirty="0"/>
          </a:p>
        </p:txBody>
      </p:sp>
      <p:graphicFrame>
        <p:nvGraphicFramePr>
          <p:cNvPr id="3" name="Table 2"/>
          <p:cNvGraphicFramePr>
            <a:graphicFrameLocks noGrp="1"/>
          </p:cNvGraphicFramePr>
          <p:nvPr/>
        </p:nvGraphicFramePr>
        <p:xfrm>
          <a:off x="914400" y="838200"/>
          <a:ext cx="7620000" cy="2209738"/>
        </p:xfrm>
        <a:graphic>
          <a:graphicData uri="http://schemas.openxmlformats.org/drawingml/2006/table">
            <a:tbl>
              <a:tblPr firstRow="1" bandRow="1"/>
              <a:tblGrid>
                <a:gridCol w="1270000"/>
                <a:gridCol w="1270000"/>
                <a:gridCol w="1270000"/>
                <a:gridCol w="1270000"/>
                <a:gridCol w="1270000"/>
                <a:gridCol w="1270000"/>
              </a:tblGrid>
              <a:tr h="332329">
                <a:tc gridSpan="3">
                  <a:txBody>
                    <a:bodyPr/>
                    <a:lstStyle/>
                    <a:p>
                      <a:pPr algn="ctr"/>
                      <a:r>
                        <a:rPr lang="en-US" sz="1400" b="1" dirty="0" smtClean="0">
                          <a:solidFill>
                            <a:schemeClr val="tx1"/>
                          </a:solidFill>
                        </a:rPr>
                        <a:t>BPT</a:t>
                      </a:r>
                      <a:endParaRPr lang="en-US" sz="1400" b="1" dirty="0">
                        <a:solidFill>
                          <a:schemeClr val="tx1"/>
                        </a:solidFill>
                      </a:endParaRPr>
                    </a:p>
                  </a:txBody>
                  <a:tcPr marT="60960" marB="60960"/>
                </a:tc>
                <a:tc hMerge="1">
                  <a:txBody>
                    <a:bodyPr/>
                    <a:lstStyle/>
                    <a:p>
                      <a:endParaRPr lang="en-US" dirty="0"/>
                    </a:p>
                  </a:txBody>
                  <a:tcPr/>
                </a:tc>
                <a:tc hMerge="1">
                  <a:txBody>
                    <a:bodyPr/>
                    <a:lstStyle/>
                    <a:p>
                      <a:endParaRPr lang="en-US" dirty="0"/>
                    </a:p>
                  </a:txBody>
                  <a:tcPr/>
                </a:tc>
                <a:tc gridSpan="3">
                  <a:txBody>
                    <a:bodyPr/>
                    <a:lstStyle/>
                    <a:p>
                      <a:pPr algn="ctr"/>
                      <a:r>
                        <a:rPr lang="en-US" sz="1400" b="1" dirty="0" smtClean="0">
                          <a:solidFill>
                            <a:schemeClr val="tx1"/>
                          </a:solidFill>
                        </a:rPr>
                        <a:t>BFT</a:t>
                      </a:r>
                      <a:endParaRPr lang="en-US" sz="1400" b="1" dirty="0">
                        <a:solidFill>
                          <a:schemeClr val="tx1"/>
                        </a:solidFill>
                      </a:endParaRPr>
                    </a:p>
                  </a:txBody>
                  <a:tcPr marT="60960" marB="60960"/>
                </a:tc>
                <a:tc hMerge="1">
                  <a:txBody>
                    <a:bodyPr/>
                    <a:lstStyle/>
                    <a:p>
                      <a:endParaRPr lang="en-US" dirty="0"/>
                    </a:p>
                  </a:txBody>
                  <a:tcPr/>
                </a:tc>
                <a:tc hMerge="1">
                  <a:txBody>
                    <a:bodyPr/>
                    <a:lstStyle/>
                    <a:p>
                      <a:endParaRPr lang="en-US" dirty="0"/>
                    </a:p>
                  </a:txBody>
                  <a:tcPr/>
                </a:tc>
              </a:tr>
              <a:tr h="385918">
                <a:tc>
                  <a:txBody>
                    <a:bodyPr/>
                    <a:lstStyle/>
                    <a:p>
                      <a:r>
                        <a:rPr lang="hi-IN" sz="1400" b="1" dirty="0" smtClean="0">
                          <a:solidFill>
                            <a:schemeClr val="tx1"/>
                          </a:solidFill>
                        </a:rPr>
                        <a:t>विवरण</a:t>
                      </a:r>
                      <a:endParaRPr lang="en-US" sz="1400" b="1" dirty="0">
                        <a:solidFill>
                          <a:schemeClr val="tx1"/>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smtClean="0">
                          <a:solidFill>
                            <a:schemeClr val="tx1"/>
                          </a:solidFill>
                        </a:rPr>
                        <a:t>Coaching </a:t>
                      </a:r>
                      <a:r>
                        <a:rPr lang="hi-IN" sz="1400" b="1" dirty="0" smtClean="0">
                          <a:solidFill>
                            <a:schemeClr val="tx1"/>
                          </a:solidFill>
                        </a:rPr>
                        <a:t>गाड़ी</a:t>
                      </a:r>
                      <a:r>
                        <a:rPr lang="en-US" sz="1400" b="1" dirty="0" smtClean="0">
                          <a:solidFill>
                            <a:schemeClr val="tx1"/>
                          </a:solidFill>
                        </a:rPr>
                        <a:t> </a:t>
                      </a:r>
                    </a:p>
                  </a:txBody>
                  <a:tcPr marT="60960" marB="60960"/>
                </a:tc>
                <a:tc>
                  <a:txBody>
                    <a:bodyPr/>
                    <a:lstStyle/>
                    <a:p>
                      <a:r>
                        <a:rPr lang="hi-IN" sz="1400" b="1" dirty="0" smtClean="0">
                          <a:solidFill>
                            <a:schemeClr val="tx1"/>
                          </a:solidFill>
                        </a:rPr>
                        <a:t>मालगाड़ी</a:t>
                      </a:r>
                      <a:endParaRPr lang="en-US" sz="1400" b="1" dirty="0">
                        <a:solidFill>
                          <a:schemeClr val="tx1"/>
                        </a:solidFill>
                      </a:endParaRPr>
                    </a:p>
                  </a:txBody>
                  <a:tcPr marT="60960" marB="60960"/>
                </a:tc>
                <a:tc>
                  <a:txBody>
                    <a:bodyPr/>
                    <a:lstStyle/>
                    <a:p>
                      <a:r>
                        <a:rPr lang="hi-IN" sz="1400" b="1" dirty="0" smtClean="0">
                          <a:solidFill>
                            <a:schemeClr val="tx1"/>
                          </a:solidFill>
                        </a:rPr>
                        <a:t>विवरण</a:t>
                      </a:r>
                      <a:endParaRPr lang="en-US" sz="1400" b="1" dirty="0">
                        <a:solidFill>
                          <a:schemeClr val="tx1"/>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smtClean="0">
                          <a:solidFill>
                            <a:schemeClr val="tx1"/>
                          </a:solidFill>
                        </a:rPr>
                        <a:t>Coaching </a:t>
                      </a:r>
                      <a:r>
                        <a:rPr lang="hi-IN" sz="1400" b="1" dirty="0" smtClean="0">
                          <a:solidFill>
                            <a:schemeClr val="tx1"/>
                          </a:solidFill>
                        </a:rPr>
                        <a:t>गाड़ी</a:t>
                      </a:r>
                      <a:r>
                        <a:rPr lang="en-US" sz="1400" b="1" dirty="0" smtClean="0">
                          <a:solidFill>
                            <a:schemeClr val="tx1"/>
                          </a:solidFill>
                        </a:rPr>
                        <a:t> </a:t>
                      </a:r>
                    </a:p>
                  </a:txBody>
                  <a:tcPr marT="60960" marB="60960"/>
                </a:tc>
                <a:tc>
                  <a:txBody>
                    <a:bodyPr/>
                    <a:lstStyle/>
                    <a:p>
                      <a:r>
                        <a:rPr lang="hi-IN" sz="1400" b="1" dirty="0" smtClean="0">
                          <a:solidFill>
                            <a:schemeClr val="tx1"/>
                          </a:solidFill>
                        </a:rPr>
                        <a:t>मालगाड़ी</a:t>
                      </a:r>
                      <a:endParaRPr lang="en-US" sz="1400" b="1" dirty="0">
                        <a:solidFill>
                          <a:schemeClr val="tx1"/>
                        </a:solidFill>
                      </a:endParaRPr>
                    </a:p>
                  </a:txBody>
                  <a:tcPr marT="60960" marB="60960"/>
                </a:tc>
              </a:tr>
              <a:tr h="385918">
                <a:tc>
                  <a:txBody>
                    <a:bodyPr/>
                    <a:lstStyle/>
                    <a:p>
                      <a:r>
                        <a:rPr lang="hi-IN" sz="1400" b="1" dirty="0" smtClean="0">
                          <a:solidFill>
                            <a:schemeClr val="tx1"/>
                          </a:solidFill>
                        </a:rPr>
                        <a:t>गति</a:t>
                      </a:r>
                      <a:endParaRPr lang="en-US" sz="1400" b="1" dirty="0">
                        <a:solidFill>
                          <a:schemeClr val="tx1"/>
                        </a:solidFill>
                      </a:endParaRPr>
                    </a:p>
                  </a:txBody>
                  <a:tcPr marT="60960" marB="60960"/>
                </a:tc>
                <a:tc>
                  <a:txBody>
                    <a:bodyPr/>
                    <a:lstStyle/>
                    <a:p>
                      <a:r>
                        <a:rPr lang="hi-IN" sz="1400" dirty="0" smtClean="0">
                          <a:solidFill>
                            <a:schemeClr val="tx1"/>
                          </a:solidFill>
                        </a:rPr>
                        <a:t>60-70 </a:t>
                      </a:r>
                      <a:r>
                        <a:rPr lang="en-US" sz="1400" dirty="0" smtClean="0">
                          <a:solidFill>
                            <a:schemeClr val="tx1"/>
                          </a:solidFill>
                        </a:rPr>
                        <a:t>K</a:t>
                      </a:r>
                      <a:r>
                        <a:rPr lang="hi-IN" sz="1400" dirty="0" smtClean="0">
                          <a:solidFill>
                            <a:schemeClr val="tx1"/>
                          </a:solidFill>
                        </a:rPr>
                        <a:t>MPH</a:t>
                      </a:r>
                      <a:endParaRPr lang="en-US" sz="1400" dirty="0">
                        <a:solidFill>
                          <a:schemeClr val="tx1"/>
                        </a:solidFill>
                      </a:endParaRPr>
                    </a:p>
                  </a:txBody>
                  <a:tcPr marT="60960" marB="60960"/>
                </a:tc>
                <a:tc>
                  <a:txBody>
                    <a:bodyPr/>
                    <a:lstStyle/>
                    <a:p>
                      <a:r>
                        <a:rPr lang="hi-IN" sz="1400" dirty="0" smtClean="0">
                          <a:solidFill>
                            <a:schemeClr val="tx1"/>
                          </a:solidFill>
                        </a:rPr>
                        <a:t>3</a:t>
                      </a:r>
                      <a:r>
                        <a:rPr lang="en-US" sz="1400" dirty="0" smtClean="0">
                          <a:solidFill>
                            <a:schemeClr val="tx1"/>
                          </a:solidFill>
                        </a:rPr>
                        <a:t>0-50 K</a:t>
                      </a:r>
                      <a:r>
                        <a:rPr lang="hi-IN" sz="1400" dirty="0" smtClean="0">
                          <a:solidFill>
                            <a:schemeClr val="tx1"/>
                          </a:solidFill>
                        </a:rPr>
                        <a:t>MPH</a:t>
                      </a:r>
                      <a:endParaRPr lang="en-US" sz="1400" dirty="0">
                        <a:solidFill>
                          <a:schemeClr val="tx1"/>
                        </a:solidFill>
                      </a:endParaRPr>
                    </a:p>
                  </a:txBody>
                  <a:tcPr marT="60960" marB="60960"/>
                </a:tc>
                <a:tc>
                  <a:txBody>
                    <a:bodyPr/>
                    <a:lstStyle/>
                    <a:p>
                      <a:r>
                        <a:rPr lang="hi-IN" sz="1400" b="1" dirty="0" smtClean="0">
                          <a:solidFill>
                            <a:schemeClr val="tx1"/>
                          </a:solidFill>
                        </a:rPr>
                        <a:t>गति</a:t>
                      </a:r>
                      <a:r>
                        <a:rPr lang="en-US" sz="1400" b="1" dirty="0" smtClean="0">
                          <a:solidFill>
                            <a:schemeClr val="tx1"/>
                          </a:solidFill>
                        </a:rPr>
                        <a:t> </a:t>
                      </a:r>
                      <a:endParaRPr lang="en-US" sz="1400" b="1" dirty="0">
                        <a:solidFill>
                          <a:schemeClr val="tx1"/>
                        </a:solidFill>
                      </a:endParaRPr>
                    </a:p>
                  </a:txBody>
                  <a:tcPr marT="60960" marB="60960"/>
                </a:tc>
                <a:tc>
                  <a:txBody>
                    <a:bodyPr/>
                    <a:lstStyle/>
                    <a:p>
                      <a:r>
                        <a:rPr lang="hi-IN" sz="1400" dirty="0" smtClean="0">
                          <a:solidFill>
                            <a:schemeClr val="tx1"/>
                          </a:solidFill>
                        </a:rPr>
                        <a:t>15 </a:t>
                      </a:r>
                      <a:r>
                        <a:rPr lang="en-US" sz="1400" dirty="0" smtClean="0">
                          <a:solidFill>
                            <a:schemeClr val="tx1"/>
                          </a:solidFill>
                        </a:rPr>
                        <a:t>K</a:t>
                      </a:r>
                      <a:r>
                        <a:rPr lang="hi-IN" sz="1400" dirty="0" smtClean="0">
                          <a:solidFill>
                            <a:schemeClr val="tx1"/>
                          </a:solidFill>
                        </a:rPr>
                        <a:t>MPH </a:t>
                      </a:r>
                      <a:endParaRPr lang="en-US" sz="1400" dirty="0">
                        <a:solidFill>
                          <a:schemeClr val="tx1"/>
                        </a:solidFill>
                      </a:endParaRPr>
                    </a:p>
                  </a:txBody>
                  <a:tcPr marT="60960" marB="60960"/>
                </a:tc>
                <a:tc>
                  <a:txBody>
                    <a:bodyPr/>
                    <a:lstStyle/>
                    <a:p>
                      <a:r>
                        <a:rPr lang="hi-IN" sz="1400" dirty="0" smtClean="0">
                          <a:solidFill>
                            <a:schemeClr val="tx1"/>
                          </a:solidFill>
                        </a:rPr>
                        <a:t>15 </a:t>
                      </a:r>
                      <a:r>
                        <a:rPr lang="en-US" sz="1400" dirty="0" smtClean="0">
                          <a:solidFill>
                            <a:schemeClr val="tx1"/>
                          </a:solidFill>
                        </a:rPr>
                        <a:t>K</a:t>
                      </a:r>
                      <a:r>
                        <a:rPr lang="hi-IN" sz="1400" dirty="0" smtClean="0">
                          <a:solidFill>
                            <a:schemeClr val="tx1"/>
                          </a:solidFill>
                        </a:rPr>
                        <a:t>MPH</a:t>
                      </a:r>
                      <a:endParaRPr lang="en-US" sz="1400" dirty="0">
                        <a:solidFill>
                          <a:schemeClr val="tx1"/>
                        </a:solidFill>
                      </a:endParaRPr>
                    </a:p>
                  </a:txBody>
                  <a:tcPr marT="60960" marB="60960"/>
                </a:tc>
              </a:tr>
              <a:tr h="385918">
                <a:tc>
                  <a:txBody>
                    <a:bodyPr/>
                    <a:lstStyle/>
                    <a:p>
                      <a:r>
                        <a:rPr lang="hi-IN" sz="1400" b="1" dirty="0" smtClean="0">
                          <a:solidFill>
                            <a:schemeClr val="tx1"/>
                          </a:solidFill>
                        </a:rPr>
                        <a:t>प्रेशर ड्राप</a:t>
                      </a:r>
                      <a:r>
                        <a:rPr lang="en-US" sz="1400" b="1" dirty="0" smtClean="0">
                          <a:solidFill>
                            <a:schemeClr val="tx1"/>
                          </a:solidFill>
                        </a:rPr>
                        <a:t> </a:t>
                      </a:r>
                      <a:endParaRPr lang="en-US" sz="1400" b="1" dirty="0">
                        <a:solidFill>
                          <a:schemeClr val="tx1"/>
                        </a:solidFill>
                      </a:endParaRPr>
                    </a:p>
                  </a:txBody>
                  <a:tcPr marT="60960" marB="60960"/>
                </a:tc>
                <a:tc>
                  <a:txBody>
                    <a:bodyPr/>
                    <a:lstStyle/>
                    <a:p>
                      <a:r>
                        <a:rPr lang="hi-IN" sz="1400" dirty="0" smtClean="0">
                          <a:solidFill>
                            <a:schemeClr val="tx1"/>
                          </a:solidFill>
                        </a:rPr>
                        <a:t>1 </a:t>
                      </a:r>
                      <a:r>
                        <a:rPr lang="en-US" sz="1400" dirty="0" smtClean="0">
                          <a:solidFill>
                            <a:schemeClr val="tx1"/>
                          </a:solidFill>
                        </a:rPr>
                        <a:t>Kg/cm2 </a:t>
                      </a:r>
                      <a:endParaRPr lang="en-US" sz="1400" dirty="0">
                        <a:solidFill>
                          <a:schemeClr val="tx1"/>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solidFill>
                            <a:schemeClr val="tx1"/>
                          </a:solidFill>
                        </a:rPr>
                        <a:t>1 </a:t>
                      </a:r>
                      <a:r>
                        <a:rPr lang="en-US" sz="1400" dirty="0" smtClean="0">
                          <a:solidFill>
                            <a:schemeClr val="tx1"/>
                          </a:solidFill>
                        </a:rPr>
                        <a:t>Kg/cm2 </a:t>
                      </a: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b="1" dirty="0" smtClean="0">
                          <a:solidFill>
                            <a:schemeClr val="tx1"/>
                          </a:solidFill>
                        </a:rPr>
                        <a:t>प्रेशर ड्राप</a:t>
                      </a:r>
                      <a:r>
                        <a:rPr lang="en-US" sz="1400" b="1" dirty="0" smtClean="0">
                          <a:solidFill>
                            <a:schemeClr val="tx1"/>
                          </a:solidFill>
                        </a:rPr>
                        <a:t> </a:t>
                      </a:r>
                    </a:p>
                  </a:txBody>
                  <a:tcPr marT="60960" marB="60960"/>
                </a:tc>
                <a:tc>
                  <a:txBody>
                    <a:bodyPr/>
                    <a:lstStyle/>
                    <a:p>
                      <a:r>
                        <a:rPr lang="en-US" sz="1400" dirty="0" smtClean="0">
                          <a:solidFill>
                            <a:schemeClr val="tx1"/>
                          </a:solidFill>
                        </a:rPr>
                        <a:t>0.5 Kg/cm2</a:t>
                      </a:r>
                      <a:r>
                        <a:rPr lang="hi-IN" sz="1400" dirty="0" smtClean="0">
                          <a:solidFill>
                            <a:schemeClr val="tx1"/>
                          </a:solidFill>
                        </a:rPr>
                        <a:t> </a:t>
                      </a:r>
                      <a:endParaRPr lang="en-US" sz="1400" dirty="0">
                        <a:solidFill>
                          <a:schemeClr val="tx1"/>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solidFill>
                            <a:schemeClr val="tx1"/>
                          </a:solidFill>
                        </a:rPr>
                        <a:t>0.5 Kg/cm2</a:t>
                      </a:r>
                      <a:r>
                        <a:rPr lang="hi-IN" sz="1400" dirty="0" smtClean="0">
                          <a:solidFill>
                            <a:schemeClr val="tx1"/>
                          </a:solidFill>
                        </a:rPr>
                        <a:t> </a:t>
                      </a:r>
                      <a:endParaRPr lang="en-US" sz="1400" dirty="0" smtClean="0">
                        <a:solidFill>
                          <a:schemeClr val="tx1"/>
                        </a:solidFill>
                      </a:endParaRPr>
                    </a:p>
                  </a:txBody>
                  <a:tcPr marT="60960" marB="60960"/>
                </a:tc>
              </a:tr>
              <a:tr h="716704">
                <a:tc>
                  <a:txBody>
                    <a:bodyPr/>
                    <a:lstStyle/>
                    <a:p>
                      <a:r>
                        <a:rPr lang="en-US" sz="1400" b="1" dirty="0" smtClean="0">
                          <a:solidFill>
                            <a:schemeClr val="tx1"/>
                          </a:solidFill>
                        </a:rPr>
                        <a:t> </a:t>
                      </a:r>
                      <a:r>
                        <a:rPr lang="hi-IN" sz="1400" b="1" dirty="0" smtClean="0">
                          <a:solidFill>
                            <a:schemeClr val="tx1"/>
                          </a:solidFill>
                        </a:rPr>
                        <a:t>प्रेशर ड्राप</a:t>
                      </a:r>
                      <a:r>
                        <a:rPr lang="en-US" sz="1400" b="1" dirty="0" smtClean="0">
                          <a:solidFill>
                            <a:schemeClr val="tx1"/>
                          </a:solidFill>
                        </a:rPr>
                        <a:t> </a:t>
                      </a:r>
                      <a:r>
                        <a:rPr lang="hi-IN" sz="1400" b="1" dirty="0" smtClean="0">
                          <a:solidFill>
                            <a:schemeClr val="tx1"/>
                          </a:solidFill>
                        </a:rPr>
                        <a:t>होने के पश्चात गति</a:t>
                      </a:r>
                      <a:r>
                        <a:rPr lang="en-US" sz="1400" b="1" dirty="0" smtClean="0">
                          <a:solidFill>
                            <a:schemeClr val="tx1"/>
                          </a:solidFill>
                        </a:rPr>
                        <a:t> </a:t>
                      </a:r>
                      <a:endParaRPr lang="en-US" sz="1400" b="1" dirty="0">
                        <a:solidFill>
                          <a:schemeClr val="tx1"/>
                        </a:solidFill>
                      </a:endParaRPr>
                    </a:p>
                  </a:txBody>
                  <a:tcPr marT="60960" marB="60960"/>
                </a:tc>
                <a:tc>
                  <a:txBody>
                    <a:bodyPr/>
                    <a:lstStyle/>
                    <a:p>
                      <a:r>
                        <a:rPr lang="hi-IN" sz="1400" dirty="0" smtClean="0">
                          <a:solidFill>
                            <a:schemeClr val="tx1"/>
                          </a:solidFill>
                        </a:rPr>
                        <a:t>30-</a:t>
                      </a:r>
                      <a:r>
                        <a:rPr lang="en-US" sz="1400" dirty="0" smtClean="0">
                          <a:solidFill>
                            <a:schemeClr val="tx1"/>
                          </a:solidFill>
                        </a:rPr>
                        <a:t>35</a:t>
                      </a:r>
                      <a:r>
                        <a:rPr lang="hi-IN" sz="1400" dirty="0" smtClean="0">
                          <a:solidFill>
                            <a:schemeClr val="tx1"/>
                          </a:solidFill>
                        </a:rPr>
                        <a:t> KMPH</a:t>
                      </a:r>
                      <a:endParaRPr lang="en-US" sz="1400" dirty="0">
                        <a:solidFill>
                          <a:schemeClr val="tx1"/>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solidFill>
                            <a:schemeClr val="tx1"/>
                          </a:solidFill>
                        </a:rPr>
                        <a:t>15</a:t>
                      </a:r>
                      <a:r>
                        <a:rPr lang="en-US" sz="1400" dirty="0" smtClean="0">
                          <a:solidFill>
                            <a:schemeClr val="tx1"/>
                          </a:solidFill>
                        </a:rPr>
                        <a:t>-25 K</a:t>
                      </a:r>
                      <a:r>
                        <a:rPr lang="hi-IN" sz="1400" dirty="0" smtClean="0">
                          <a:solidFill>
                            <a:schemeClr val="tx1"/>
                          </a:solidFill>
                        </a:rPr>
                        <a:t>MPH</a:t>
                      </a:r>
                      <a:endParaRPr lang="en-US" sz="1400" dirty="0" smtClean="0">
                        <a:solidFill>
                          <a:schemeClr val="tx1"/>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b="1" dirty="0" smtClean="0">
                          <a:solidFill>
                            <a:schemeClr val="tx1"/>
                          </a:solidFill>
                        </a:rPr>
                        <a:t>प्रेशर ड्राप</a:t>
                      </a:r>
                      <a:r>
                        <a:rPr lang="en-US" sz="1400" b="1" dirty="0" smtClean="0">
                          <a:solidFill>
                            <a:schemeClr val="tx1"/>
                          </a:solidFill>
                        </a:rPr>
                        <a:t> </a:t>
                      </a:r>
                      <a:r>
                        <a:rPr lang="hi-IN" sz="1400" b="1" dirty="0" smtClean="0">
                          <a:solidFill>
                            <a:schemeClr val="tx1"/>
                          </a:solidFill>
                        </a:rPr>
                        <a:t>होने के पश्चात गति</a:t>
                      </a:r>
                      <a:r>
                        <a:rPr lang="en-US" sz="1400" b="1" dirty="0" smtClean="0">
                          <a:solidFill>
                            <a:schemeClr val="tx1"/>
                          </a:solidFill>
                        </a:rPr>
                        <a:t> </a:t>
                      </a:r>
                    </a:p>
                  </a:txBody>
                  <a:tcPr marT="60960" marB="60960"/>
                </a:tc>
                <a:tc>
                  <a:txBody>
                    <a:bodyPr/>
                    <a:lstStyle/>
                    <a:p>
                      <a:r>
                        <a:rPr lang="en-US" sz="1400" dirty="0" smtClean="0">
                          <a:solidFill>
                            <a:schemeClr val="tx1"/>
                          </a:solidFill>
                        </a:rPr>
                        <a:t>5</a:t>
                      </a:r>
                      <a:r>
                        <a:rPr lang="hi-IN" sz="1400" dirty="0" smtClean="0">
                          <a:solidFill>
                            <a:schemeClr val="tx1"/>
                          </a:solidFill>
                        </a:rPr>
                        <a:t>-10 KMPH</a:t>
                      </a:r>
                      <a:endParaRPr lang="en-US" sz="1400" dirty="0">
                        <a:solidFill>
                          <a:schemeClr val="tx1"/>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solidFill>
                            <a:schemeClr val="tx1"/>
                          </a:solidFill>
                        </a:rPr>
                        <a:t>5</a:t>
                      </a:r>
                      <a:r>
                        <a:rPr lang="hi-IN" sz="1400" dirty="0" smtClean="0">
                          <a:solidFill>
                            <a:schemeClr val="tx1"/>
                          </a:solidFill>
                        </a:rPr>
                        <a:t>-10 KMPH</a:t>
                      </a:r>
                      <a:endParaRPr lang="en-US" sz="1400" dirty="0" smtClean="0">
                        <a:solidFill>
                          <a:schemeClr val="tx1"/>
                        </a:solidFill>
                      </a:endParaRPr>
                    </a:p>
                  </a:txBody>
                  <a:tcPr marT="60960" marB="6096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5354"/>
            <a:ext cx="8486504" cy="5878532"/>
          </a:xfrm>
          <a:prstGeom prst="rect">
            <a:avLst/>
          </a:prstGeom>
        </p:spPr>
        <p:txBody>
          <a:bodyPr wrap="square">
            <a:spAutoFit/>
          </a:bodyPr>
          <a:lstStyle/>
          <a:p>
            <a:pPr algn="just"/>
            <a:r>
              <a:rPr lang="en-US" b="1" dirty="0" smtClean="0"/>
              <a:t>7) GRADUALLY BRAKING: </a:t>
            </a:r>
            <a:r>
              <a:rPr lang="hi-IN" dirty="0" smtClean="0"/>
              <a:t>लोको पायलट द्वारा </a:t>
            </a:r>
            <a:r>
              <a:rPr lang="en-US" dirty="0" smtClean="0"/>
              <a:t>BRAKE POWER TEST </a:t>
            </a:r>
            <a:r>
              <a:rPr lang="hi-IN" dirty="0" smtClean="0"/>
              <a:t>के अनुसार </a:t>
            </a:r>
            <a:r>
              <a:rPr lang="en-US" dirty="0" smtClean="0"/>
              <a:t>A-9 </a:t>
            </a:r>
            <a:r>
              <a:rPr lang="hi-IN" dirty="0" smtClean="0"/>
              <a:t>द्वारा आवश्यक </a:t>
            </a:r>
            <a:r>
              <a:rPr lang="en-US" dirty="0" smtClean="0"/>
              <a:t>BRAKING DISTANCE </a:t>
            </a:r>
            <a:r>
              <a:rPr lang="hi-IN" dirty="0" smtClean="0"/>
              <a:t>को ध्यान में रखते हुए </a:t>
            </a:r>
            <a:r>
              <a:rPr lang="en-US" dirty="0" smtClean="0"/>
              <a:t>BP </a:t>
            </a:r>
            <a:r>
              <a:rPr lang="hi-IN" dirty="0" smtClean="0"/>
              <a:t>प्रेशर गिराया जाएगा। गाड़ी कंट्रोल के पश्चात </a:t>
            </a:r>
            <a:r>
              <a:rPr lang="en-US" dirty="0" smtClean="0"/>
              <a:t>AIR FLOW </a:t>
            </a:r>
            <a:r>
              <a:rPr lang="hi-IN" dirty="0" smtClean="0"/>
              <a:t>INDICATOR का भी ध्यान रखना चाहिए | गाड़ी की स्पीड सिग्रल के संकेत के अनुसार होनी चाहिए । गाड़ी की </a:t>
            </a:r>
            <a:r>
              <a:rPr lang="en-US" dirty="0" smtClean="0"/>
              <a:t>CONTROLLING </a:t>
            </a:r>
            <a:r>
              <a:rPr lang="hi-IN" dirty="0" smtClean="0"/>
              <a:t>इस प्रकार होनी चाहिए कि </a:t>
            </a:r>
            <a:r>
              <a:rPr lang="en-US" dirty="0" smtClean="0"/>
              <a:t>EMERGENCY BRAKE </a:t>
            </a:r>
            <a:r>
              <a:rPr lang="hi-IN" dirty="0" smtClean="0"/>
              <a:t>का इस्तेमाल </a:t>
            </a:r>
            <a:r>
              <a:rPr lang="en-US" dirty="0" smtClean="0"/>
              <a:t>EMERGENCY </a:t>
            </a:r>
            <a:r>
              <a:rPr lang="hi-IN" dirty="0" smtClean="0"/>
              <a:t>में ही हो जैसे </a:t>
            </a:r>
            <a:r>
              <a:rPr lang="en-US" dirty="0" smtClean="0"/>
              <a:t>MRO, CRO, </a:t>
            </a:r>
            <a:r>
              <a:rPr lang="hi-IN" dirty="0" smtClean="0"/>
              <a:t>अचानक </a:t>
            </a:r>
            <a:r>
              <a:rPr lang="en-US" dirty="0" smtClean="0"/>
              <a:t>SIGNAL </a:t>
            </a:r>
            <a:r>
              <a:rPr lang="hi-IN" dirty="0" smtClean="0"/>
              <a:t>का </a:t>
            </a:r>
            <a:r>
              <a:rPr lang="en-US" dirty="0" smtClean="0"/>
              <a:t>ON </a:t>
            </a:r>
            <a:r>
              <a:rPr lang="hi-IN" dirty="0" smtClean="0"/>
              <a:t>हो जाना, गाड़ी में, </a:t>
            </a:r>
            <a:r>
              <a:rPr lang="en-US" dirty="0" smtClean="0"/>
              <a:t>OHE </a:t>
            </a:r>
            <a:r>
              <a:rPr lang="hi-IN" dirty="0" smtClean="0"/>
              <a:t>में या </a:t>
            </a:r>
            <a:r>
              <a:rPr lang="en-US" dirty="0" smtClean="0"/>
              <a:t>TRACK </a:t>
            </a:r>
            <a:r>
              <a:rPr lang="hi-IN" dirty="0" smtClean="0"/>
              <a:t>पर कोई अन्य अवरोध दिखाई देने या होने पर इत्यादि ।</a:t>
            </a:r>
            <a:endParaRPr lang="en-US" dirty="0" smtClean="0"/>
          </a:p>
          <a:p>
            <a:pPr algn="just"/>
            <a:endParaRPr lang="en-US" dirty="0" smtClean="0"/>
          </a:p>
          <a:p>
            <a:pPr algn="just"/>
            <a:r>
              <a:rPr lang="en-US" dirty="0" smtClean="0">
                <a:solidFill>
                  <a:srgbClr val="C00000"/>
                </a:solidFill>
              </a:rPr>
              <a:t>NOTE:- </a:t>
            </a:r>
            <a:r>
              <a:rPr lang="hi-IN" dirty="0" smtClean="0">
                <a:solidFill>
                  <a:srgbClr val="C00000"/>
                </a:solidFill>
              </a:rPr>
              <a:t>धुंध व कोहरे के मौसम में बरती जाने वाली सावधानिया;</a:t>
            </a:r>
          </a:p>
          <a:p>
            <a:endParaRPr lang="hi-IN" dirty="0" smtClean="0">
              <a:solidFill>
                <a:srgbClr val="C00000"/>
              </a:solidFill>
            </a:endParaRPr>
          </a:p>
          <a:p>
            <a:pPr marL="342900" indent="-342900">
              <a:buAutoNum type="arabicParenR"/>
            </a:pPr>
            <a:r>
              <a:rPr lang="hi-IN" sz="1600" dirty="0" smtClean="0">
                <a:solidFill>
                  <a:srgbClr val="7030A0"/>
                </a:solidFill>
              </a:rPr>
              <a:t>स्वचालित संचालन सिग्नलिंग प्रणाली में सामान्य मौसम में गाड़ियों का संचालन </a:t>
            </a:r>
            <a:r>
              <a:rPr lang="hi-IN" dirty="0" smtClean="0">
                <a:solidFill>
                  <a:srgbClr val="7030A0"/>
                </a:solidFill>
              </a:rPr>
              <a:t>GR/SR-</a:t>
            </a:r>
            <a:r>
              <a:rPr lang="hi-IN" sz="1600" dirty="0" smtClean="0">
                <a:solidFill>
                  <a:srgbClr val="7030A0"/>
                </a:solidFill>
              </a:rPr>
              <a:t>9.02</a:t>
            </a:r>
          </a:p>
          <a:p>
            <a:pPr marL="342900" indent="-342900"/>
            <a:r>
              <a:rPr lang="hi-IN" sz="1600" dirty="0" smtClean="0">
                <a:solidFill>
                  <a:srgbClr val="7030A0"/>
                </a:solidFill>
              </a:rPr>
              <a:t>      एवं GR /SR 9.15 का पालन किया जाएगा | </a:t>
            </a:r>
          </a:p>
          <a:p>
            <a:pPr marL="342900" indent="-342900">
              <a:buAutoNum type="arabicParenR" startAt="2"/>
            </a:pPr>
            <a:r>
              <a:rPr lang="hi-IN" sz="1600" dirty="0" smtClean="0">
                <a:solidFill>
                  <a:srgbClr val="7030A0"/>
                </a:solidFill>
              </a:rPr>
              <a:t>धुंध व कोहरे के मौसम में गाड़ियों का संचालन निम्न प्रकार किया जाएगा </a:t>
            </a:r>
          </a:p>
          <a:p>
            <a:pPr marL="342900" indent="-342900"/>
            <a:r>
              <a:rPr lang="hi-IN" sz="1600" dirty="0" smtClean="0">
                <a:solidFill>
                  <a:srgbClr val="7030A0"/>
                </a:solidFill>
              </a:rPr>
              <a:t>        a) यदि लोको में FSD उपलब्ध है तो स्वचालित सिग्नल </a:t>
            </a:r>
            <a:r>
              <a:rPr lang="hi-IN" sz="1600" dirty="0" smtClean="0">
                <a:solidFill>
                  <a:srgbClr val="00B050"/>
                </a:solidFill>
              </a:rPr>
              <a:t>हरी </a:t>
            </a:r>
            <a:r>
              <a:rPr lang="hi-IN" sz="1600" dirty="0" smtClean="0">
                <a:solidFill>
                  <a:srgbClr val="7030A0"/>
                </a:solidFill>
              </a:rPr>
              <a:t>अवस्था में मिलने पर गाडी कि गति अधिकतम </a:t>
            </a:r>
          </a:p>
          <a:p>
            <a:pPr marL="342900" indent="-342900"/>
            <a:r>
              <a:rPr lang="hi-IN" sz="1600" dirty="0" smtClean="0">
                <a:solidFill>
                  <a:srgbClr val="7030A0"/>
                </a:solidFill>
              </a:rPr>
              <a:t>             </a:t>
            </a:r>
            <a:r>
              <a:rPr lang="hi-IN" sz="1600" dirty="0" smtClean="0">
                <a:solidFill>
                  <a:srgbClr val="FF0000"/>
                </a:solidFill>
              </a:rPr>
              <a:t>75 KMPH </a:t>
            </a:r>
            <a:r>
              <a:rPr lang="hi-IN" sz="1600" dirty="0" smtClean="0">
                <a:solidFill>
                  <a:srgbClr val="7030A0"/>
                </a:solidFill>
              </a:rPr>
              <a:t>होगी |</a:t>
            </a:r>
          </a:p>
          <a:p>
            <a:pPr marL="342900" indent="-342900"/>
            <a:r>
              <a:rPr lang="hi-IN" sz="1600" dirty="0" smtClean="0">
                <a:solidFill>
                  <a:srgbClr val="7030A0"/>
                </a:solidFill>
              </a:rPr>
              <a:t>          दो </a:t>
            </a:r>
            <a:r>
              <a:rPr lang="hi-IN" sz="1600" dirty="0" smtClean="0">
                <a:solidFill>
                  <a:srgbClr val="FFC000"/>
                </a:solidFill>
              </a:rPr>
              <a:t>पीली </a:t>
            </a:r>
            <a:r>
              <a:rPr lang="hi-IN" sz="1600" dirty="0" smtClean="0">
                <a:solidFill>
                  <a:srgbClr val="7030A0"/>
                </a:solidFill>
              </a:rPr>
              <a:t>( </a:t>
            </a:r>
            <a:r>
              <a:rPr lang="hi-IN" sz="1600" dirty="0" smtClean="0">
                <a:solidFill>
                  <a:srgbClr val="FFC000"/>
                </a:solidFill>
              </a:rPr>
              <a:t>DOUBLE YELLOW) </a:t>
            </a:r>
            <a:r>
              <a:rPr lang="hi-IN" sz="1600" dirty="0" smtClean="0">
                <a:solidFill>
                  <a:srgbClr val="7030A0"/>
                </a:solidFill>
              </a:rPr>
              <a:t>अवस्था में मिलने पर गाड़ी कि गति अधिकतम </a:t>
            </a:r>
            <a:r>
              <a:rPr lang="hi-IN" sz="1600" dirty="0" smtClean="0">
                <a:solidFill>
                  <a:srgbClr val="FF0000"/>
                </a:solidFill>
              </a:rPr>
              <a:t>30 KMPH </a:t>
            </a:r>
            <a:r>
              <a:rPr lang="hi-IN" sz="1600" dirty="0" smtClean="0">
                <a:solidFill>
                  <a:srgbClr val="7030A0"/>
                </a:solidFill>
              </a:rPr>
              <a:t>होगी :</a:t>
            </a:r>
          </a:p>
          <a:p>
            <a:pPr marL="342900" indent="-342900"/>
            <a:r>
              <a:rPr lang="hi-IN" sz="1600" dirty="0" smtClean="0">
                <a:solidFill>
                  <a:srgbClr val="7030A0"/>
                </a:solidFill>
              </a:rPr>
              <a:t>          एक </a:t>
            </a:r>
            <a:r>
              <a:rPr lang="hi-IN" sz="1600" dirty="0" smtClean="0">
                <a:solidFill>
                  <a:srgbClr val="FFC000"/>
                </a:solidFill>
              </a:rPr>
              <a:t>पीला (SINGLE YELLOW ) </a:t>
            </a:r>
            <a:r>
              <a:rPr lang="hi-IN" sz="1600" dirty="0" smtClean="0">
                <a:solidFill>
                  <a:srgbClr val="7030A0"/>
                </a:solidFill>
              </a:rPr>
              <a:t>अवस्था में मिलने पर गाडी को ऐसी  प्रतिबंधित गति से चलाएगा</a:t>
            </a:r>
          </a:p>
          <a:p>
            <a:pPr marL="342900" indent="-342900"/>
            <a:r>
              <a:rPr lang="hi-IN" sz="1600" dirty="0" smtClean="0">
                <a:solidFill>
                  <a:srgbClr val="7030A0"/>
                </a:solidFill>
              </a:rPr>
              <a:t>          कि अगले स्टॉप सिग्नल पर रुकने के लिए तैयार रहेगा |</a:t>
            </a:r>
          </a:p>
          <a:p>
            <a:pPr marL="342900" indent="-342900"/>
            <a:endParaRPr lang="hi-IN" sz="1600" dirty="0" smtClean="0">
              <a:solidFill>
                <a:srgbClr val="7030A0"/>
              </a:solidFill>
            </a:endParaRPr>
          </a:p>
          <a:p>
            <a:pPr marL="342900" indent="-342900"/>
            <a:r>
              <a:rPr lang="hi-IN" sz="1600" dirty="0" smtClean="0">
                <a:solidFill>
                  <a:srgbClr val="7030A0"/>
                </a:solidFill>
              </a:rPr>
              <a:t>        b) यदि लोको में FSD  उपलब्ध नहीं है या रास्ते में खराब हो गयी है तो ऊपर बतायी गयी </a:t>
            </a:r>
            <a:r>
              <a:rPr lang="hi-IN" sz="1600" dirty="0" smtClean="0">
                <a:solidFill>
                  <a:srgbClr val="FF0000"/>
                </a:solidFill>
              </a:rPr>
              <a:t>75KMPH</a:t>
            </a:r>
          </a:p>
          <a:p>
            <a:pPr marL="342900" indent="-342900"/>
            <a:r>
              <a:rPr lang="hi-IN" sz="1600" dirty="0" smtClean="0">
                <a:solidFill>
                  <a:srgbClr val="7030A0"/>
                </a:solidFill>
              </a:rPr>
              <a:t>          कि अधिकतम गति को </a:t>
            </a:r>
            <a:r>
              <a:rPr lang="hi-IN" sz="1600" dirty="0" smtClean="0">
                <a:solidFill>
                  <a:srgbClr val="FF0000"/>
                </a:solidFill>
              </a:rPr>
              <a:t>60 KMPH </a:t>
            </a:r>
            <a:r>
              <a:rPr lang="hi-IN" sz="1600" dirty="0" smtClean="0">
                <a:solidFill>
                  <a:srgbClr val="7030A0"/>
                </a:solidFill>
              </a:rPr>
              <a:t>या लोको पायलट के विवेकानुसार कम रखा जाएगा |           </a:t>
            </a:r>
          </a:p>
          <a:p>
            <a:pPr algn="just"/>
            <a:endParaRPr lang="hi-IN" dirty="0" smtClean="0">
              <a:solidFill>
                <a:srgbClr val="C00000"/>
              </a:solidFill>
            </a:endParaRPr>
          </a:p>
          <a:p>
            <a:pPr algn="just"/>
            <a:endParaRPr lang="en-US" dirty="0">
              <a:solidFill>
                <a:srgbClr val="C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772400" cy="3877985"/>
          </a:xfrm>
          <a:prstGeom prst="rect">
            <a:avLst/>
          </a:prstGeom>
        </p:spPr>
        <p:txBody>
          <a:bodyPr wrap="square">
            <a:spAutoFit/>
          </a:bodyPr>
          <a:lstStyle/>
          <a:p>
            <a:pPr marL="342900" indent="-342900"/>
            <a:endParaRPr lang="hi-IN" dirty="0" smtClean="0">
              <a:solidFill>
                <a:srgbClr val="7030A0"/>
              </a:solidFill>
            </a:endParaRPr>
          </a:p>
          <a:p>
            <a:pPr marL="342900" indent="-342900"/>
            <a:r>
              <a:rPr lang="hi-IN" dirty="0" smtClean="0">
                <a:solidFill>
                  <a:srgbClr val="7030A0"/>
                </a:solidFill>
              </a:rPr>
              <a:t>      </a:t>
            </a:r>
            <a:r>
              <a:rPr lang="hi-IN" sz="2400" dirty="0" smtClean="0">
                <a:solidFill>
                  <a:srgbClr val="C00000"/>
                </a:solidFill>
              </a:rPr>
              <a:t>पूर्ण ब्लाक पद्धति में गाड़ियों का संचालन:- </a:t>
            </a:r>
            <a:endParaRPr lang="hi-IN" dirty="0" smtClean="0">
              <a:solidFill>
                <a:srgbClr val="C00000"/>
              </a:solidFill>
            </a:endParaRPr>
          </a:p>
          <a:p>
            <a:pPr marL="342900" indent="-342900"/>
            <a:r>
              <a:rPr lang="hi-IN" dirty="0" smtClean="0">
                <a:solidFill>
                  <a:srgbClr val="7030A0"/>
                </a:solidFill>
              </a:rPr>
              <a:t>         A) डबल डिस्टेंट सिग्नल वाले सेक्शन में गाड़ियों कि गति FSD कार्यरत अवस्था में</a:t>
            </a:r>
          </a:p>
          <a:p>
            <a:pPr marL="342900" indent="-342900"/>
            <a:r>
              <a:rPr lang="hi-IN" dirty="0" smtClean="0">
                <a:solidFill>
                  <a:srgbClr val="7030A0"/>
                </a:solidFill>
              </a:rPr>
              <a:t>            होने पर अधिकतम </a:t>
            </a:r>
            <a:r>
              <a:rPr lang="hi-IN" dirty="0" smtClean="0">
                <a:solidFill>
                  <a:srgbClr val="FF0000"/>
                </a:solidFill>
              </a:rPr>
              <a:t>75KMPH </a:t>
            </a:r>
            <a:r>
              <a:rPr lang="hi-IN" dirty="0" smtClean="0">
                <a:solidFill>
                  <a:srgbClr val="002060"/>
                </a:solidFill>
              </a:rPr>
              <a:t>होगी |</a:t>
            </a:r>
          </a:p>
          <a:p>
            <a:pPr marL="342900" indent="-342900"/>
            <a:r>
              <a:rPr lang="hi-IN" dirty="0" smtClean="0">
                <a:solidFill>
                  <a:srgbClr val="7030A0"/>
                </a:solidFill>
              </a:rPr>
              <a:t>            </a:t>
            </a:r>
            <a:r>
              <a:rPr lang="hi-IN" sz="2000" dirty="0" smtClean="0">
                <a:solidFill>
                  <a:srgbClr val="7030A0"/>
                </a:solidFill>
              </a:rPr>
              <a:t>FSD</a:t>
            </a:r>
            <a:r>
              <a:rPr lang="hi-IN" dirty="0" smtClean="0">
                <a:solidFill>
                  <a:srgbClr val="7030A0"/>
                </a:solidFill>
              </a:rPr>
              <a:t> कार्यरत अवस्था में न होने पर अधिकतम गति </a:t>
            </a:r>
            <a:r>
              <a:rPr lang="hi-IN" dirty="0" smtClean="0">
                <a:solidFill>
                  <a:srgbClr val="FF0000"/>
                </a:solidFill>
              </a:rPr>
              <a:t>60 KMPH </a:t>
            </a:r>
            <a:r>
              <a:rPr lang="hi-IN" dirty="0" smtClean="0">
                <a:solidFill>
                  <a:srgbClr val="7030A0"/>
                </a:solidFill>
              </a:rPr>
              <a:t>या लोको पायलट </a:t>
            </a:r>
          </a:p>
          <a:p>
            <a:pPr marL="342900" indent="-342900"/>
            <a:r>
              <a:rPr lang="hi-IN" dirty="0" smtClean="0">
                <a:solidFill>
                  <a:srgbClr val="7030A0"/>
                </a:solidFill>
              </a:rPr>
              <a:t>            के विवेकानुसार कम रखा जाएगा |</a:t>
            </a:r>
          </a:p>
          <a:p>
            <a:pPr marL="342900" indent="-342900"/>
            <a:endParaRPr lang="hi-IN" dirty="0" smtClean="0">
              <a:solidFill>
                <a:srgbClr val="7030A0"/>
              </a:solidFill>
            </a:endParaRPr>
          </a:p>
          <a:p>
            <a:pPr marL="342900" indent="-342900"/>
            <a:r>
              <a:rPr lang="hi-IN" dirty="0" smtClean="0">
                <a:solidFill>
                  <a:srgbClr val="7030A0"/>
                </a:solidFill>
              </a:rPr>
              <a:t>        B)  सिंगल डिस्टेंट सिग्नल वाले सेक्शन में गाड़ियों कि गति </a:t>
            </a:r>
            <a:r>
              <a:rPr lang="hi-IN" sz="2000" dirty="0" smtClean="0">
                <a:solidFill>
                  <a:srgbClr val="7030A0"/>
                </a:solidFill>
              </a:rPr>
              <a:t>FSD</a:t>
            </a:r>
            <a:r>
              <a:rPr lang="hi-IN" dirty="0" smtClean="0">
                <a:solidFill>
                  <a:srgbClr val="7030A0"/>
                </a:solidFill>
              </a:rPr>
              <a:t> कार्यरत अवस्था में</a:t>
            </a:r>
          </a:p>
          <a:p>
            <a:pPr marL="342900" indent="-342900"/>
            <a:r>
              <a:rPr lang="hi-IN" dirty="0" smtClean="0">
                <a:solidFill>
                  <a:srgbClr val="7030A0"/>
                </a:solidFill>
              </a:rPr>
              <a:t>            होने पर अधिकतम </a:t>
            </a:r>
            <a:r>
              <a:rPr lang="hi-IN" dirty="0" smtClean="0">
                <a:solidFill>
                  <a:srgbClr val="FF0000"/>
                </a:solidFill>
              </a:rPr>
              <a:t>75KMPH </a:t>
            </a:r>
            <a:r>
              <a:rPr lang="hi-IN" dirty="0" smtClean="0">
                <a:solidFill>
                  <a:srgbClr val="002060"/>
                </a:solidFill>
              </a:rPr>
              <a:t>होगी |</a:t>
            </a:r>
          </a:p>
          <a:p>
            <a:pPr marL="342900" indent="-342900"/>
            <a:r>
              <a:rPr lang="hi-IN" dirty="0" smtClean="0">
                <a:solidFill>
                  <a:srgbClr val="7030A0"/>
                </a:solidFill>
              </a:rPr>
              <a:t>            </a:t>
            </a:r>
            <a:r>
              <a:rPr lang="hi-IN" sz="2000" dirty="0" smtClean="0">
                <a:solidFill>
                  <a:srgbClr val="7030A0"/>
                </a:solidFill>
              </a:rPr>
              <a:t>FSD</a:t>
            </a:r>
            <a:r>
              <a:rPr lang="hi-IN" dirty="0" smtClean="0">
                <a:solidFill>
                  <a:srgbClr val="7030A0"/>
                </a:solidFill>
              </a:rPr>
              <a:t> कार्यरत अवस्था में न होने पर अधिकतम गति </a:t>
            </a:r>
            <a:r>
              <a:rPr lang="hi-IN" dirty="0" smtClean="0">
                <a:solidFill>
                  <a:srgbClr val="FF0000"/>
                </a:solidFill>
              </a:rPr>
              <a:t>50 KMPH </a:t>
            </a:r>
            <a:r>
              <a:rPr lang="hi-IN" dirty="0" smtClean="0">
                <a:solidFill>
                  <a:srgbClr val="002060"/>
                </a:solidFill>
              </a:rPr>
              <a:t>से कम </a:t>
            </a:r>
            <a:r>
              <a:rPr lang="hi-IN" dirty="0" smtClean="0">
                <a:solidFill>
                  <a:srgbClr val="7030A0"/>
                </a:solidFill>
              </a:rPr>
              <a:t>या </a:t>
            </a:r>
          </a:p>
          <a:p>
            <a:pPr marL="342900" indent="-342900"/>
            <a:r>
              <a:rPr lang="hi-IN" dirty="0" smtClean="0">
                <a:solidFill>
                  <a:srgbClr val="7030A0"/>
                </a:solidFill>
              </a:rPr>
              <a:t>            लोको पायलट के विवेकानुसार कम रखा जाएगा |</a:t>
            </a:r>
          </a:p>
          <a:p>
            <a:pPr marL="342900" indent="-342900"/>
            <a:r>
              <a:rPr lang="hi-IN" dirty="0" smtClean="0">
                <a:solidFill>
                  <a:srgbClr val="7030A0"/>
                </a:solidFill>
              </a:rPr>
              <a:t>            </a:t>
            </a:r>
          </a:p>
          <a:p>
            <a:pPr marL="342900" indent="-342900"/>
            <a:r>
              <a:rPr lang="hi-IN" dirty="0" smtClean="0">
                <a:solidFill>
                  <a:srgbClr val="7030A0"/>
                </a:solidFill>
              </a:rPr>
              <a:t>     </a:t>
            </a:r>
          </a:p>
        </p:txBody>
      </p:sp>
      <p:sp>
        <p:nvSpPr>
          <p:cNvPr id="3" name="Rectangle 2"/>
          <p:cNvSpPr/>
          <p:nvPr/>
        </p:nvSpPr>
        <p:spPr>
          <a:xfrm>
            <a:off x="3657599" y="5867400"/>
            <a:ext cx="3657601" cy="369332"/>
          </a:xfrm>
          <a:prstGeom prst="rect">
            <a:avLst/>
          </a:prstGeom>
        </p:spPr>
        <p:txBody>
          <a:bodyPr wrap="square">
            <a:spAutoFit/>
          </a:bodyPr>
          <a:lstStyle/>
          <a:p>
            <a:r>
              <a:rPr lang="hi-IN" b="1" dirty="0" smtClean="0">
                <a:solidFill>
                  <a:schemeClr val="tx2">
                    <a:lumMod val="75000"/>
                  </a:schemeClr>
                </a:solidFill>
                <a:latin typeface="Arial Unicode MS" pitchFamily="34" charset="-128"/>
                <a:ea typeface="Arial Unicode MS" pitchFamily="34" charset="-128"/>
                <a:cs typeface="Arial Unicode MS" pitchFamily="34" charset="-128"/>
              </a:rPr>
              <a:t>विद्युत् प्रशिक्षण केंद्र, गाज़ियाबाद</a:t>
            </a:r>
            <a:endParaRPr lang="en-US" b="1" dirty="0">
              <a:solidFill>
                <a:schemeClr val="tx2">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6018" y="103712"/>
            <a:ext cx="1325989" cy="132705"/>
          </a:xfrm>
          <a:prstGeom prst="rect">
            <a:avLst/>
          </a:prstGeom>
        </p:spPr>
        <p:txBody>
          <a:bodyPr vert="horz" wrap="square" lIns="0" tIns="9502" rIns="0" bIns="0" rtlCol="0">
            <a:spAutoFit/>
          </a:bodyPr>
          <a:lstStyle/>
          <a:p>
            <a:pPr marL="9502">
              <a:spcBef>
                <a:spcPts val="75"/>
              </a:spcBef>
            </a:pPr>
            <a:r>
              <a:rPr sz="800" dirty="0">
                <a:solidFill>
                  <a:srgbClr val="1154CC"/>
                </a:solidFill>
                <a:latin typeface="Calibri"/>
                <a:cs typeface="Calibri"/>
              </a:rPr>
              <a:t>LP </a:t>
            </a:r>
            <a:r>
              <a:rPr sz="800" spc="-7" dirty="0">
                <a:solidFill>
                  <a:srgbClr val="1154CC"/>
                </a:solidFill>
                <a:latin typeface="Calibri"/>
                <a:cs typeface="Calibri"/>
              </a:rPr>
              <a:t>PERFORMANCE</a:t>
            </a:r>
            <a:r>
              <a:rPr sz="800" spc="4" dirty="0">
                <a:solidFill>
                  <a:srgbClr val="1154CC"/>
                </a:solidFill>
                <a:latin typeface="Calibri"/>
                <a:cs typeface="Calibri"/>
              </a:rPr>
              <a:t> </a:t>
            </a:r>
            <a:r>
              <a:rPr sz="800" spc="-7" dirty="0">
                <a:solidFill>
                  <a:srgbClr val="1154CC"/>
                </a:solidFill>
                <a:latin typeface="Calibri"/>
                <a:cs typeface="Calibri"/>
              </a:rPr>
              <a:t>REPORT</a:t>
            </a:r>
            <a:endParaRPr sz="800">
              <a:latin typeface="Calibri"/>
              <a:cs typeface="Calibri"/>
            </a:endParaRPr>
          </a:p>
        </p:txBody>
      </p:sp>
      <p:sp>
        <p:nvSpPr>
          <p:cNvPr id="3" name="object 3"/>
          <p:cNvSpPr txBox="1"/>
          <p:nvPr/>
        </p:nvSpPr>
        <p:spPr>
          <a:xfrm>
            <a:off x="542993" y="4515420"/>
            <a:ext cx="767249" cy="132705"/>
          </a:xfrm>
          <a:prstGeom prst="rect">
            <a:avLst/>
          </a:prstGeom>
        </p:spPr>
        <p:txBody>
          <a:bodyPr vert="horz" wrap="square" lIns="0" tIns="9502" rIns="0" bIns="0" rtlCol="0">
            <a:spAutoFit/>
          </a:bodyPr>
          <a:lstStyle/>
          <a:p>
            <a:pPr marL="9502">
              <a:spcBef>
                <a:spcPts val="75"/>
              </a:spcBef>
            </a:pPr>
            <a:r>
              <a:rPr sz="800" dirty="0">
                <a:solidFill>
                  <a:srgbClr val="4A86E7"/>
                </a:solidFill>
                <a:latin typeface="Calibri"/>
                <a:cs typeface="Calibri"/>
              </a:rPr>
              <a:t>Indian</a:t>
            </a:r>
            <a:r>
              <a:rPr sz="800" spc="-22" dirty="0">
                <a:solidFill>
                  <a:srgbClr val="4A86E7"/>
                </a:solidFill>
                <a:latin typeface="Calibri"/>
                <a:cs typeface="Calibri"/>
              </a:rPr>
              <a:t> </a:t>
            </a:r>
            <a:r>
              <a:rPr sz="800" spc="-7" dirty="0">
                <a:solidFill>
                  <a:srgbClr val="4A86E7"/>
                </a:solidFill>
                <a:latin typeface="Calibri"/>
                <a:cs typeface="Calibri"/>
              </a:rPr>
              <a:t>Railways</a:t>
            </a:r>
            <a:endParaRPr sz="800">
              <a:latin typeface="Calibri"/>
              <a:cs typeface="Calibri"/>
            </a:endParaRPr>
          </a:p>
        </p:txBody>
      </p:sp>
      <p:sp>
        <p:nvSpPr>
          <p:cNvPr id="4" name="object 4"/>
          <p:cNvSpPr txBox="1"/>
          <p:nvPr/>
        </p:nvSpPr>
        <p:spPr>
          <a:xfrm>
            <a:off x="7674023" y="4515420"/>
            <a:ext cx="657564" cy="132705"/>
          </a:xfrm>
          <a:prstGeom prst="rect">
            <a:avLst/>
          </a:prstGeom>
        </p:spPr>
        <p:txBody>
          <a:bodyPr vert="horz" wrap="square" lIns="0" tIns="9502" rIns="0" bIns="0" rtlCol="0">
            <a:spAutoFit/>
          </a:bodyPr>
          <a:lstStyle/>
          <a:p>
            <a:pPr marL="9502">
              <a:spcBef>
                <a:spcPts val="75"/>
              </a:spcBef>
            </a:pPr>
            <a:r>
              <a:rPr sz="800" dirty="0">
                <a:solidFill>
                  <a:srgbClr val="4A86E7"/>
                </a:solidFill>
                <a:latin typeface="Calibri"/>
                <a:cs typeface="Calibri"/>
              </a:rPr>
              <a:t>SPM</a:t>
            </a:r>
            <a:r>
              <a:rPr sz="800" spc="-4" dirty="0">
                <a:solidFill>
                  <a:srgbClr val="4A86E7"/>
                </a:solidFill>
                <a:latin typeface="Calibri"/>
                <a:cs typeface="Calibri"/>
              </a:rPr>
              <a:t> </a:t>
            </a:r>
            <a:r>
              <a:rPr sz="800" spc="-7" dirty="0">
                <a:solidFill>
                  <a:srgbClr val="4A86E7"/>
                </a:solidFill>
                <a:latin typeface="Calibri"/>
                <a:cs typeface="Calibri"/>
              </a:rPr>
              <a:t>Analysis</a:t>
            </a:r>
            <a:endParaRPr sz="800">
              <a:latin typeface="Calibri"/>
              <a:cs typeface="Calibri"/>
            </a:endParaRPr>
          </a:p>
        </p:txBody>
      </p:sp>
      <p:pic>
        <p:nvPicPr>
          <p:cNvPr id="5" name="object 5"/>
          <p:cNvPicPr/>
          <p:nvPr/>
        </p:nvPicPr>
        <p:blipFill>
          <a:blip r:embed="rId2" cstate="print"/>
          <a:stretch>
            <a:fillRect/>
          </a:stretch>
        </p:blipFill>
        <p:spPr>
          <a:xfrm>
            <a:off x="1009742" y="775801"/>
            <a:ext cx="7265668" cy="26084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2743200"/>
            <a:ext cx="3180614" cy="707886"/>
          </a:xfrm>
          <a:prstGeom prst="rect">
            <a:avLst/>
          </a:prstGeom>
          <a:noFill/>
        </p:spPr>
        <p:txBody>
          <a:bodyPr wrap="none" rtlCol="0">
            <a:spAutoFit/>
          </a:bodyPr>
          <a:lstStyle/>
          <a:p>
            <a:r>
              <a:rPr lang="en-US" sz="4000" b="1" i="1" dirty="0" smtClean="0">
                <a:solidFill>
                  <a:schemeClr val="accent6">
                    <a:lumMod val="75000"/>
                  </a:schemeClr>
                </a:solidFill>
              </a:rPr>
              <a:t>CASE STUDY-2</a:t>
            </a:r>
            <a:endParaRPr lang="en-US" sz="4000" b="1" i="1" dirty="0">
              <a:solidFill>
                <a:schemeClr val="accent6">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0"/>
            <a:ext cx="5562600" cy="378927"/>
          </a:xfrm>
          <a:prstGeom prst="rect">
            <a:avLst/>
          </a:prstGeom>
        </p:spPr>
        <p:txBody>
          <a:bodyPr vert="horz" wrap="square" lIns="0" tIns="9502" rIns="0" bIns="0" rtlCol="0">
            <a:spAutoFit/>
          </a:bodyPr>
          <a:lstStyle/>
          <a:p>
            <a:pPr marL="9502">
              <a:spcBef>
                <a:spcPts val="75"/>
              </a:spcBef>
            </a:pPr>
            <a:r>
              <a:rPr sz="2400" b="1" spc="-22" dirty="0">
                <a:solidFill>
                  <a:srgbClr val="783F04"/>
                </a:solidFill>
                <a:latin typeface="Liberation Sans Narrow"/>
                <a:cs typeface="Liberation Sans Narrow"/>
              </a:rPr>
              <a:t>SPEEDOMETER</a:t>
            </a:r>
            <a:r>
              <a:rPr sz="2400" b="1" spc="-15" dirty="0">
                <a:solidFill>
                  <a:srgbClr val="783F04"/>
                </a:solidFill>
                <a:latin typeface="Liberation Sans Narrow"/>
                <a:cs typeface="Liberation Sans Narrow"/>
              </a:rPr>
              <a:t> </a:t>
            </a:r>
            <a:r>
              <a:rPr sz="2400" b="1" spc="-41">
                <a:solidFill>
                  <a:srgbClr val="783F04"/>
                </a:solidFill>
                <a:latin typeface="Liberation Sans Narrow"/>
                <a:cs typeface="Liberation Sans Narrow"/>
              </a:rPr>
              <a:t>DATA</a:t>
            </a:r>
            <a:r>
              <a:rPr sz="2400" b="1" spc="-11">
                <a:solidFill>
                  <a:srgbClr val="783F04"/>
                </a:solidFill>
                <a:latin typeface="Liberation Sans Narrow"/>
                <a:cs typeface="Liberation Sans Narrow"/>
              </a:rPr>
              <a:t> </a:t>
            </a:r>
            <a:r>
              <a:rPr sz="2400" b="1" spc="-52" smtClean="0">
                <a:solidFill>
                  <a:srgbClr val="783F04"/>
                </a:solidFill>
                <a:latin typeface="Liberation Sans Narrow"/>
                <a:cs typeface="Liberation Sans Narrow"/>
              </a:rPr>
              <a:t>ANALYSIS</a:t>
            </a:r>
            <a:r>
              <a:rPr lang="en-US" sz="2400" b="1" spc="-52" dirty="0" smtClean="0">
                <a:solidFill>
                  <a:srgbClr val="783F04"/>
                </a:solidFill>
                <a:latin typeface="Liberation Sans Narrow"/>
                <a:cs typeface="Liberation Sans Narrow"/>
              </a:rPr>
              <a:t>-2</a:t>
            </a:r>
            <a:r>
              <a:rPr sz="2400" b="1" spc="-11" smtClean="0">
                <a:solidFill>
                  <a:srgbClr val="783F04"/>
                </a:solidFill>
                <a:latin typeface="Liberation Sans Narrow"/>
                <a:cs typeface="Liberation Sans Narrow"/>
              </a:rPr>
              <a:t> </a:t>
            </a:r>
            <a:endParaRPr sz="1500">
              <a:latin typeface="AoyagiKouzanFontT"/>
              <a:cs typeface="AoyagiKouzanFontT"/>
            </a:endParaRPr>
          </a:p>
        </p:txBody>
      </p:sp>
      <p:sp>
        <p:nvSpPr>
          <p:cNvPr id="4" name="object 4"/>
          <p:cNvSpPr txBox="1"/>
          <p:nvPr/>
        </p:nvSpPr>
        <p:spPr>
          <a:xfrm>
            <a:off x="584872" y="533400"/>
            <a:ext cx="2322381" cy="763721"/>
          </a:xfrm>
          <a:prstGeom prst="rect">
            <a:avLst/>
          </a:prstGeom>
        </p:spPr>
        <p:txBody>
          <a:bodyPr vert="horz" wrap="square" lIns="0" tIns="45135" rIns="0" bIns="0" rtlCol="0">
            <a:spAutoFit/>
          </a:bodyPr>
          <a:lstStyle/>
          <a:p>
            <a:pPr marL="9502">
              <a:spcBef>
                <a:spcPts val="355"/>
              </a:spcBef>
            </a:pPr>
            <a:r>
              <a:rPr sz="1000" spc="-60" dirty="0">
                <a:latin typeface="Trebuchet MS"/>
                <a:cs typeface="Trebuchet MS"/>
              </a:rPr>
              <a:t>Journey</a:t>
            </a:r>
            <a:r>
              <a:rPr sz="1000" spc="-49" dirty="0">
                <a:latin typeface="Trebuchet MS"/>
                <a:cs typeface="Trebuchet MS"/>
              </a:rPr>
              <a:t> </a:t>
            </a:r>
            <a:r>
              <a:rPr sz="1000" spc="-64" dirty="0">
                <a:latin typeface="Trebuchet MS"/>
                <a:cs typeface="Trebuchet MS"/>
              </a:rPr>
              <a:t>Date:</a:t>
            </a:r>
            <a:r>
              <a:rPr sz="1000" spc="-49" dirty="0">
                <a:latin typeface="Trebuchet MS"/>
                <a:cs typeface="Trebuchet MS"/>
              </a:rPr>
              <a:t> </a:t>
            </a:r>
            <a:r>
              <a:rPr sz="1000" b="1" spc="34" dirty="0">
                <a:latin typeface="Liberation Sans Narrow"/>
                <a:cs typeface="Liberation Sans Narrow"/>
              </a:rPr>
              <a:t>16.12.24</a:t>
            </a:r>
            <a:endParaRPr sz="1000">
              <a:latin typeface="Liberation Sans Narrow"/>
              <a:cs typeface="Liberation Sans Narrow"/>
            </a:endParaRPr>
          </a:p>
          <a:p>
            <a:pPr marL="9502">
              <a:spcBef>
                <a:spcPts val="284"/>
              </a:spcBef>
            </a:pPr>
            <a:r>
              <a:rPr sz="1000" spc="-75" dirty="0">
                <a:latin typeface="Trebuchet MS"/>
                <a:cs typeface="Trebuchet MS"/>
              </a:rPr>
              <a:t>LP</a:t>
            </a:r>
            <a:r>
              <a:rPr sz="1000" spc="-60" dirty="0">
                <a:latin typeface="Trebuchet MS"/>
                <a:cs typeface="Trebuchet MS"/>
              </a:rPr>
              <a:t> </a:t>
            </a:r>
            <a:r>
              <a:rPr sz="1000" spc="-56" dirty="0">
                <a:latin typeface="Trebuchet MS"/>
                <a:cs typeface="Trebuchet MS"/>
              </a:rPr>
              <a:t>Name/Desig</a:t>
            </a:r>
            <a:r>
              <a:rPr sz="1000" spc="-56">
                <a:latin typeface="Trebuchet MS"/>
                <a:cs typeface="Trebuchet MS"/>
              </a:rPr>
              <a:t>: </a:t>
            </a:r>
            <a:endParaRPr sz="1000">
              <a:latin typeface="Liberation Sans Narrow"/>
              <a:cs typeface="Liberation Sans Narrow"/>
            </a:endParaRPr>
          </a:p>
          <a:p>
            <a:pPr marL="9502">
              <a:spcBef>
                <a:spcPts val="292"/>
              </a:spcBef>
            </a:pPr>
            <a:r>
              <a:rPr sz="1000" spc="-79" dirty="0">
                <a:latin typeface="Trebuchet MS"/>
                <a:cs typeface="Trebuchet MS"/>
              </a:rPr>
              <a:t>Train</a:t>
            </a:r>
            <a:r>
              <a:rPr sz="1000" spc="-56" dirty="0">
                <a:latin typeface="Trebuchet MS"/>
                <a:cs typeface="Trebuchet MS"/>
              </a:rPr>
              <a:t> </a:t>
            </a:r>
            <a:r>
              <a:rPr sz="1000" spc="-49" dirty="0">
                <a:latin typeface="Trebuchet MS"/>
                <a:cs typeface="Trebuchet MS"/>
              </a:rPr>
              <a:t>No.</a:t>
            </a:r>
            <a:r>
              <a:rPr sz="1000" spc="-56" dirty="0">
                <a:latin typeface="Trebuchet MS"/>
                <a:cs typeface="Trebuchet MS"/>
              </a:rPr>
              <a:t> </a:t>
            </a:r>
            <a:r>
              <a:rPr sz="1000" b="1" spc="49" dirty="0">
                <a:latin typeface="Liberation Sans Narrow"/>
                <a:cs typeface="Liberation Sans Narrow"/>
              </a:rPr>
              <a:t>12555</a:t>
            </a:r>
            <a:r>
              <a:rPr sz="1000" b="1" spc="15" dirty="0">
                <a:latin typeface="Liberation Sans Narrow"/>
                <a:cs typeface="Liberation Sans Narrow"/>
              </a:rPr>
              <a:t> </a:t>
            </a:r>
            <a:r>
              <a:rPr sz="1000" b="1" spc="-15" dirty="0">
                <a:latin typeface="Liberation Sans Narrow"/>
                <a:cs typeface="Liberation Sans Narrow"/>
              </a:rPr>
              <a:t>(CHG)</a:t>
            </a:r>
            <a:endParaRPr sz="1000">
              <a:latin typeface="Liberation Sans Narrow"/>
              <a:cs typeface="Liberation Sans Narrow"/>
            </a:endParaRPr>
          </a:p>
          <a:p>
            <a:pPr marL="9502">
              <a:spcBef>
                <a:spcPts val="243"/>
              </a:spcBef>
            </a:pPr>
            <a:r>
              <a:rPr sz="1000" spc="-7" dirty="0">
                <a:latin typeface="Trebuchet MS"/>
                <a:cs typeface="Trebuchet MS"/>
              </a:rPr>
              <a:t>Remarks:</a:t>
            </a:r>
            <a:endParaRPr sz="1000">
              <a:latin typeface="Trebuchet MS"/>
              <a:cs typeface="Trebuchet MS"/>
            </a:endParaRPr>
          </a:p>
        </p:txBody>
      </p:sp>
      <p:sp>
        <p:nvSpPr>
          <p:cNvPr id="5" name="object 5"/>
          <p:cNvSpPr txBox="1"/>
          <p:nvPr/>
        </p:nvSpPr>
        <p:spPr>
          <a:xfrm>
            <a:off x="3403001" y="457200"/>
            <a:ext cx="1622463" cy="917609"/>
          </a:xfrm>
          <a:prstGeom prst="rect">
            <a:avLst/>
          </a:prstGeom>
        </p:spPr>
        <p:txBody>
          <a:bodyPr vert="horz" wrap="square" lIns="0" tIns="45135" rIns="0" bIns="0" rtlCol="0">
            <a:spAutoFit/>
          </a:bodyPr>
          <a:lstStyle/>
          <a:p>
            <a:pPr marL="9502">
              <a:spcBef>
                <a:spcPts val="355"/>
              </a:spcBef>
            </a:pPr>
            <a:r>
              <a:rPr sz="1000" spc="-52" dirty="0">
                <a:latin typeface="Trebuchet MS"/>
                <a:cs typeface="Trebuchet MS"/>
              </a:rPr>
              <a:t>Report</a:t>
            </a:r>
            <a:r>
              <a:rPr sz="1000" spc="-49" dirty="0">
                <a:latin typeface="Trebuchet MS"/>
                <a:cs typeface="Trebuchet MS"/>
              </a:rPr>
              <a:t> </a:t>
            </a:r>
            <a:r>
              <a:rPr sz="1000" spc="-52" dirty="0">
                <a:latin typeface="Trebuchet MS"/>
                <a:cs typeface="Trebuchet MS"/>
              </a:rPr>
              <a:t>ID:</a:t>
            </a:r>
            <a:r>
              <a:rPr sz="1000" spc="-49" dirty="0">
                <a:latin typeface="Trebuchet MS"/>
                <a:cs typeface="Trebuchet MS"/>
              </a:rPr>
              <a:t> </a:t>
            </a:r>
            <a:r>
              <a:rPr sz="1000" b="1" spc="52" dirty="0">
                <a:latin typeface="Liberation Sans Narrow"/>
                <a:cs typeface="Liberation Sans Narrow"/>
              </a:rPr>
              <a:t>171224/07763</a:t>
            </a:r>
            <a:endParaRPr sz="1000">
              <a:latin typeface="Liberation Sans Narrow"/>
              <a:cs typeface="Liberation Sans Narrow"/>
            </a:endParaRPr>
          </a:p>
          <a:p>
            <a:pPr marL="9502">
              <a:spcBef>
                <a:spcPts val="284"/>
              </a:spcBef>
            </a:pPr>
            <a:r>
              <a:rPr sz="1000" spc="-56" dirty="0">
                <a:latin typeface="Trebuchet MS"/>
                <a:cs typeface="Trebuchet MS"/>
              </a:rPr>
              <a:t>ALP</a:t>
            </a:r>
            <a:r>
              <a:rPr sz="1000" spc="-60" dirty="0">
                <a:latin typeface="Trebuchet MS"/>
                <a:cs typeface="Trebuchet MS"/>
              </a:rPr>
              <a:t> </a:t>
            </a:r>
            <a:r>
              <a:rPr sz="1000" spc="-52" dirty="0">
                <a:latin typeface="Trebuchet MS"/>
                <a:cs typeface="Trebuchet MS"/>
              </a:rPr>
              <a:t>Name</a:t>
            </a:r>
            <a:r>
              <a:rPr sz="1000" spc="-52">
                <a:latin typeface="Trebuchet MS"/>
                <a:cs typeface="Trebuchet MS"/>
              </a:rPr>
              <a:t>:</a:t>
            </a:r>
            <a:r>
              <a:rPr sz="1000" spc="-56">
                <a:latin typeface="Trebuchet MS"/>
                <a:cs typeface="Trebuchet MS"/>
              </a:rPr>
              <a:t> </a:t>
            </a:r>
            <a:endParaRPr sz="1000">
              <a:latin typeface="Liberation Sans Narrow"/>
              <a:cs typeface="Liberation Sans Narrow"/>
            </a:endParaRPr>
          </a:p>
          <a:p>
            <a:pPr marL="9502">
              <a:spcBef>
                <a:spcPts val="292"/>
              </a:spcBef>
            </a:pPr>
            <a:r>
              <a:rPr sz="1000" spc="-56" dirty="0">
                <a:latin typeface="Trebuchet MS"/>
                <a:cs typeface="Trebuchet MS"/>
              </a:rPr>
              <a:t>Loco</a:t>
            </a:r>
            <a:r>
              <a:rPr sz="1000" spc="-45" dirty="0">
                <a:latin typeface="Trebuchet MS"/>
                <a:cs typeface="Trebuchet MS"/>
              </a:rPr>
              <a:t> </a:t>
            </a:r>
            <a:r>
              <a:rPr sz="1000" spc="-49" dirty="0">
                <a:latin typeface="Trebuchet MS"/>
                <a:cs typeface="Trebuchet MS"/>
              </a:rPr>
              <a:t>Number:</a:t>
            </a:r>
            <a:r>
              <a:rPr sz="1000" spc="-41" dirty="0">
                <a:latin typeface="Trebuchet MS"/>
                <a:cs typeface="Trebuchet MS"/>
              </a:rPr>
              <a:t> </a:t>
            </a:r>
            <a:r>
              <a:rPr sz="1000" b="1" spc="34" dirty="0">
                <a:latin typeface="Liberation Sans Narrow"/>
                <a:cs typeface="Liberation Sans Narrow"/>
              </a:rPr>
              <a:t>30485/TKD</a:t>
            </a:r>
            <a:endParaRPr sz="1000">
              <a:latin typeface="Liberation Sans Narrow"/>
              <a:cs typeface="Liberation Sans Narrow"/>
            </a:endParaRPr>
          </a:p>
          <a:p>
            <a:pPr marL="9502">
              <a:spcBef>
                <a:spcPts val="243"/>
              </a:spcBef>
            </a:pPr>
            <a:r>
              <a:rPr sz="1000" spc="-60" dirty="0">
                <a:latin typeface="Trebuchet MS"/>
                <a:cs typeface="Trebuchet MS"/>
              </a:rPr>
              <a:t>Section: </a:t>
            </a:r>
            <a:r>
              <a:rPr sz="1000" b="1" spc="-7" dirty="0">
                <a:latin typeface="Liberation Sans Narrow"/>
                <a:cs typeface="Liberation Sans Narrow"/>
              </a:rPr>
              <a:t>CNB-</a:t>
            </a:r>
            <a:r>
              <a:rPr sz="1000" b="1" spc="-15" dirty="0">
                <a:latin typeface="Liberation Sans Narrow"/>
                <a:cs typeface="Liberation Sans Narrow"/>
              </a:rPr>
              <a:t>NDLS</a:t>
            </a:r>
            <a:r>
              <a:rPr sz="1000" b="1" spc="15" dirty="0">
                <a:latin typeface="Liberation Sans Narrow"/>
                <a:cs typeface="Liberation Sans Narrow"/>
              </a:rPr>
              <a:t> </a:t>
            </a:r>
            <a:r>
              <a:rPr sz="1000" b="1" spc="-7" dirty="0">
                <a:latin typeface="Liberation Sans Narrow"/>
                <a:cs typeface="Liberation Sans Narrow"/>
              </a:rPr>
              <a:t>TELPRO</a:t>
            </a:r>
            <a:endParaRPr sz="1000">
              <a:latin typeface="Liberation Sans Narrow"/>
              <a:cs typeface="Liberation Sans Narrow"/>
            </a:endParaRPr>
          </a:p>
        </p:txBody>
      </p:sp>
      <p:graphicFrame>
        <p:nvGraphicFramePr>
          <p:cNvPr id="6" name="object 6"/>
          <p:cNvGraphicFramePr>
            <a:graphicFrameLocks noGrp="1"/>
          </p:cNvGraphicFramePr>
          <p:nvPr/>
        </p:nvGraphicFramePr>
        <p:xfrm>
          <a:off x="533400" y="1447800"/>
          <a:ext cx="5514274" cy="1600199"/>
        </p:xfrm>
        <a:graphic>
          <a:graphicData uri="http://schemas.openxmlformats.org/drawingml/2006/table">
            <a:tbl>
              <a:tblPr firstRow="1" bandRow="1">
                <a:tableStyleId>{2D5ABB26-0587-4C30-8999-92F81FD0307C}</a:tableStyleId>
              </a:tblPr>
              <a:tblGrid>
                <a:gridCol w="2746239"/>
                <a:gridCol w="2768035"/>
              </a:tblGrid>
              <a:tr h="238457">
                <a:tc>
                  <a:txBody>
                    <a:bodyPr/>
                    <a:lstStyle/>
                    <a:p>
                      <a:pPr marL="64769">
                        <a:lnSpc>
                          <a:spcPct val="100000"/>
                        </a:lnSpc>
                        <a:spcBef>
                          <a:spcPts val="240"/>
                        </a:spcBef>
                      </a:pPr>
                      <a:r>
                        <a:rPr sz="1000" dirty="0">
                          <a:latin typeface="Trebuchet MS"/>
                          <a:cs typeface="Trebuchet MS"/>
                        </a:rPr>
                        <a:t>MPS</a:t>
                      </a:r>
                      <a:r>
                        <a:rPr sz="1000" spc="-95" dirty="0">
                          <a:latin typeface="Trebuchet MS"/>
                          <a:cs typeface="Trebuchet MS"/>
                        </a:rPr>
                        <a:t> </a:t>
                      </a:r>
                      <a:r>
                        <a:rPr sz="1000" spc="-40" dirty="0">
                          <a:latin typeface="Trebuchet MS"/>
                          <a:cs typeface="Trebuchet MS"/>
                        </a:rPr>
                        <a:t>attained:</a:t>
                      </a:r>
                      <a:r>
                        <a:rPr sz="1000" spc="325" dirty="0">
                          <a:latin typeface="Trebuchet MS"/>
                          <a:cs typeface="Trebuchet MS"/>
                        </a:rPr>
                        <a:t> </a:t>
                      </a:r>
                      <a:r>
                        <a:rPr sz="1000" b="1" spc="55" dirty="0">
                          <a:latin typeface="Liberation Sans Narrow"/>
                          <a:cs typeface="Liberation Sans Narrow"/>
                        </a:rPr>
                        <a:t>130</a:t>
                      </a:r>
                      <a:r>
                        <a:rPr sz="1000" b="1" spc="-35" dirty="0">
                          <a:latin typeface="Liberation Sans Narrow"/>
                          <a:cs typeface="Liberation Sans Narrow"/>
                        </a:rPr>
                        <a:t> </a:t>
                      </a:r>
                      <a:r>
                        <a:rPr sz="1000" b="1" spc="30" dirty="0">
                          <a:latin typeface="Liberation Sans Narrow"/>
                          <a:cs typeface="Liberation Sans Narrow"/>
                        </a:rPr>
                        <a:t>kmph</a:t>
                      </a:r>
                      <a:endParaRPr sz="1000">
                        <a:latin typeface="Liberation Sans Narrow"/>
                        <a:cs typeface="Liberation Sans Narrow"/>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1000" spc="-65" dirty="0">
                          <a:latin typeface="Trebuchet MS"/>
                          <a:cs typeface="Trebuchet MS"/>
                        </a:rPr>
                        <a:t>Average</a:t>
                      </a:r>
                      <a:r>
                        <a:rPr sz="1000" spc="-95" dirty="0">
                          <a:latin typeface="Trebuchet MS"/>
                          <a:cs typeface="Trebuchet MS"/>
                        </a:rPr>
                        <a:t> </a:t>
                      </a:r>
                      <a:r>
                        <a:rPr sz="1000" spc="-10" dirty="0">
                          <a:latin typeface="Trebuchet MS"/>
                          <a:cs typeface="Trebuchet MS"/>
                        </a:rPr>
                        <a:t>Speed:</a:t>
                      </a:r>
                      <a:r>
                        <a:rPr sz="1000" spc="295" dirty="0">
                          <a:latin typeface="Trebuchet MS"/>
                          <a:cs typeface="Trebuchet MS"/>
                        </a:rPr>
                        <a:t> </a:t>
                      </a:r>
                      <a:r>
                        <a:rPr sz="1000" b="1" spc="50" dirty="0">
                          <a:latin typeface="Liberation Sans Narrow"/>
                          <a:cs typeface="Liberation Sans Narrow"/>
                        </a:rPr>
                        <a:t>77.5</a:t>
                      </a:r>
                      <a:r>
                        <a:rPr sz="1000" b="1" spc="-40" dirty="0">
                          <a:latin typeface="Liberation Sans Narrow"/>
                          <a:cs typeface="Liberation Sans Narrow"/>
                        </a:rPr>
                        <a:t> </a:t>
                      </a:r>
                      <a:r>
                        <a:rPr sz="1000" b="1" spc="30" dirty="0">
                          <a:latin typeface="Liberation Sans Narrow"/>
                          <a:cs typeface="Liberation Sans Narrow"/>
                        </a:rPr>
                        <a:t>kmph</a:t>
                      </a:r>
                      <a:endParaRPr sz="1000">
                        <a:latin typeface="Liberation Sans Narrow"/>
                        <a:cs typeface="Liberation Sans Narrow"/>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5023">
                <a:tc>
                  <a:txBody>
                    <a:bodyPr/>
                    <a:lstStyle/>
                    <a:p>
                      <a:pPr marL="64769">
                        <a:lnSpc>
                          <a:spcPct val="100000"/>
                        </a:lnSpc>
                        <a:spcBef>
                          <a:spcPts val="215"/>
                        </a:spcBef>
                      </a:pPr>
                      <a:r>
                        <a:rPr sz="1000" spc="-100" dirty="0">
                          <a:latin typeface="Trebuchet MS"/>
                          <a:cs typeface="Trebuchet MS"/>
                        </a:rPr>
                        <a:t>Total</a:t>
                      </a:r>
                      <a:r>
                        <a:rPr sz="1000" spc="-95" dirty="0">
                          <a:latin typeface="Trebuchet MS"/>
                          <a:cs typeface="Trebuchet MS"/>
                        </a:rPr>
                        <a:t> </a:t>
                      </a:r>
                      <a:r>
                        <a:rPr sz="1000" spc="-40" dirty="0">
                          <a:latin typeface="Trebuchet MS"/>
                          <a:cs typeface="Trebuchet MS"/>
                        </a:rPr>
                        <a:t>Distance:</a:t>
                      </a:r>
                      <a:r>
                        <a:rPr sz="1000" spc="315" dirty="0">
                          <a:latin typeface="Trebuchet MS"/>
                          <a:cs typeface="Trebuchet MS"/>
                        </a:rPr>
                        <a:t> </a:t>
                      </a:r>
                      <a:r>
                        <a:rPr sz="1000" b="1" spc="55" dirty="0">
                          <a:latin typeface="Liberation Sans Narrow"/>
                          <a:cs typeface="Liberation Sans Narrow"/>
                        </a:rPr>
                        <a:t>441.27</a:t>
                      </a:r>
                      <a:r>
                        <a:rPr sz="1000" b="1" spc="-35" dirty="0">
                          <a:latin typeface="Liberation Sans Narrow"/>
                          <a:cs typeface="Liberation Sans Narrow"/>
                        </a:rPr>
                        <a:t> </a:t>
                      </a:r>
                      <a:r>
                        <a:rPr sz="1000" b="1" spc="30" dirty="0">
                          <a:latin typeface="Liberation Sans Narrow"/>
                          <a:cs typeface="Liberation Sans Narrow"/>
                        </a:rPr>
                        <a:t>km</a:t>
                      </a:r>
                      <a:endParaRPr sz="1000">
                        <a:latin typeface="Liberation Sans Narrow"/>
                        <a:cs typeface="Liberation Sans Narrow"/>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spc="-100" dirty="0">
                          <a:latin typeface="Trebuchet MS"/>
                          <a:cs typeface="Trebuchet MS"/>
                        </a:rPr>
                        <a:t>Total</a:t>
                      </a:r>
                      <a:r>
                        <a:rPr sz="1000" spc="-95" dirty="0">
                          <a:latin typeface="Trebuchet MS"/>
                          <a:cs typeface="Trebuchet MS"/>
                        </a:rPr>
                        <a:t> </a:t>
                      </a:r>
                      <a:r>
                        <a:rPr sz="1000" spc="-30" dirty="0">
                          <a:latin typeface="Trebuchet MS"/>
                          <a:cs typeface="Trebuchet MS"/>
                        </a:rPr>
                        <a:t>Time:</a:t>
                      </a:r>
                      <a:r>
                        <a:rPr sz="1000" spc="220" dirty="0">
                          <a:latin typeface="Trebuchet MS"/>
                          <a:cs typeface="Trebuchet MS"/>
                        </a:rPr>
                        <a:t> </a:t>
                      </a:r>
                      <a:r>
                        <a:rPr sz="1000" b="1" spc="-10" dirty="0">
                          <a:latin typeface="Liberation Sans Narrow"/>
                          <a:cs typeface="Liberation Sans Narrow"/>
                        </a:rPr>
                        <a:t>5:41:38</a:t>
                      </a:r>
                      <a:endParaRPr sz="1000">
                        <a:latin typeface="Liberation Sans Narrow"/>
                        <a:cs typeface="Liberation Sans Narrow"/>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1141">
                <a:tc>
                  <a:txBody>
                    <a:bodyPr/>
                    <a:lstStyle/>
                    <a:p>
                      <a:pPr marL="64769">
                        <a:lnSpc>
                          <a:spcPts val="1435"/>
                        </a:lnSpc>
                      </a:pPr>
                      <a:r>
                        <a:rPr sz="1000" spc="-60" dirty="0">
                          <a:latin typeface="Trebuchet MS"/>
                          <a:cs typeface="Trebuchet MS"/>
                        </a:rPr>
                        <a:t>Distance</a:t>
                      </a:r>
                      <a:r>
                        <a:rPr sz="1000" spc="-80" dirty="0">
                          <a:latin typeface="Trebuchet MS"/>
                          <a:cs typeface="Trebuchet MS"/>
                        </a:rPr>
                        <a:t> </a:t>
                      </a:r>
                      <a:r>
                        <a:rPr sz="1000" spc="-65" dirty="0">
                          <a:latin typeface="Trebuchet MS"/>
                          <a:cs typeface="Trebuchet MS"/>
                        </a:rPr>
                        <a:t>covered</a:t>
                      </a:r>
                      <a:r>
                        <a:rPr sz="1000" spc="-80" dirty="0">
                          <a:latin typeface="Trebuchet MS"/>
                          <a:cs typeface="Trebuchet MS"/>
                        </a:rPr>
                        <a:t> at</a:t>
                      </a:r>
                      <a:r>
                        <a:rPr sz="1000" spc="-75" dirty="0">
                          <a:latin typeface="Trebuchet MS"/>
                          <a:cs typeface="Trebuchet MS"/>
                        </a:rPr>
                        <a:t> </a:t>
                      </a:r>
                      <a:r>
                        <a:rPr sz="1000" spc="-50" dirty="0">
                          <a:latin typeface="Trebuchet MS"/>
                          <a:cs typeface="Trebuchet MS"/>
                        </a:rPr>
                        <a:t>near</a:t>
                      </a:r>
                      <a:r>
                        <a:rPr sz="1000" spc="-80" dirty="0">
                          <a:latin typeface="Trebuchet MS"/>
                          <a:cs typeface="Trebuchet MS"/>
                        </a:rPr>
                        <a:t> </a:t>
                      </a:r>
                      <a:r>
                        <a:rPr sz="1000" dirty="0">
                          <a:latin typeface="Trebuchet MS"/>
                          <a:cs typeface="Trebuchet MS"/>
                        </a:rPr>
                        <a:t>MPS:</a:t>
                      </a:r>
                      <a:r>
                        <a:rPr sz="1000" spc="210" dirty="0">
                          <a:latin typeface="Trebuchet MS"/>
                          <a:cs typeface="Trebuchet MS"/>
                        </a:rPr>
                        <a:t> </a:t>
                      </a:r>
                      <a:r>
                        <a:rPr sz="1000" b="1" spc="55" dirty="0">
                          <a:latin typeface="Liberation Sans Narrow"/>
                          <a:cs typeface="Liberation Sans Narrow"/>
                        </a:rPr>
                        <a:t>187.27</a:t>
                      </a:r>
                      <a:r>
                        <a:rPr sz="1000" b="1" spc="15" dirty="0">
                          <a:latin typeface="Liberation Sans Narrow"/>
                          <a:cs typeface="Liberation Sans Narrow"/>
                        </a:rPr>
                        <a:t> </a:t>
                      </a:r>
                      <a:r>
                        <a:rPr sz="1000" b="1" spc="30" dirty="0">
                          <a:latin typeface="Liberation Sans Narrow"/>
                          <a:cs typeface="Liberation Sans Narrow"/>
                        </a:rPr>
                        <a:t>km</a:t>
                      </a:r>
                      <a:endParaRPr sz="1000">
                        <a:latin typeface="Liberation Sans Narrow"/>
                        <a:cs typeface="Liberation Sans Narrow"/>
                      </a:endParaRPr>
                    </a:p>
                    <a:p>
                      <a:pPr marL="64769">
                        <a:lnSpc>
                          <a:spcPts val="1365"/>
                        </a:lnSpc>
                      </a:pPr>
                      <a:r>
                        <a:rPr sz="1000" spc="-10" dirty="0">
                          <a:latin typeface="Trebuchet MS"/>
                          <a:cs typeface="Trebuchet MS"/>
                        </a:rPr>
                        <a:t>(speed&gt;.95xMPS)</a:t>
                      </a:r>
                      <a:endParaRPr sz="10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marR="278765">
                        <a:lnSpc>
                          <a:spcPts val="1430"/>
                        </a:lnSpc>
                      </a:pPr>
                      <a:r>
                        <a:rPr sz="1000" spc="-80" dirty="0">
                          <a:latin typeface="Trebuchet MS"/>
                          <a:cs typeface="Trebuchet MS"/>
                        </a:rPr>
                        <a:t>Time</a:t>
                      </a:r>
                      <a:r>
                        <a:rPr sz="1000" spc="-20" dirty="0">
                          <a:latin typeface="Trebuchet MS"/>
                          <a:cs typeface="Trebuchet MS"/>
                        </a:rPr>
                        <a:t> </a:t>
                      </a:r>
                      <a:r>
                        <a:rPr sz="1000" spc="-50" dirty="0">
                          <a:latin typeface="Trebuchet MS"/>
                          <a:cs typeface="Trebuchet MS"/>
                        </a:rPr>
                        <a:t>Range</a:t>
                      </a:r>
                      <a:r>
                        <a:rPr sz="1000" spc="-20" dirty="0">
                          <a:latin typeface="Trebuchet MS"/>
                          <a:cs typeface="Trebuchet MS"/>
                        </a:rPr>
                        <a:t> </a:t>
                      </a:r>
                      <a:r>
                        <a:rPr sz="1000" spc="-55" dirty="0">
                          <a:latin typeface="Trebuchet MS"/>
                          <a:cs typeface="Trebuchet MS"/>
                        </a:rPr>
                        <a:t>of</a:t>
                      </a:r>
                      <a:r>
                        <a:rPr sz="1000" spc="-20" dirty="0">
                          <a:latin typeface="Trebuchet MS"/>
                          <a:cs typeface="Trebuchet MS"/>
                        </a:rPr>
                        <a:t> </a:t>
                      </a:r>
                      <a:r>
                        <a:rPr sz="1000" spc="-60" dirty="0">
                          <a:latin typeface="Trebuchet MS"/>
                          <a:cs typeface="Trebuchet MS"/>
                        </a:rPr>
                        <a:t>Analysis:</a:t>
                      </a:r>
                      <a:r>
                        <a:rPr sz="1000" spc="-20" dirty="0">
                          <a:latin typeface="Trebuchet MS"/>
                          <a:cs typeface="Trebuchet MS"/>
                        </a:rPr>
                        <a:t> </a:t>
                      </a:r>
                      <a:r>
                        <a:rPr sz="1000" b="1" dirty="0">
                          <a:latin typeface="Liberation Sans Narrow"/>
                          <a:cs typeface="Liberation Sans Narrow"/>
                        </a:rPr>
                        <a:t>11:43:12</a:t>
                      </a:r>
                      <a:r>
                        <a:rPr sz="1000" b="1" spc="70" dirty="0">
                          <a:latin typeface="Liberation Sans Narrow"/>
                          <a:cs typeface="Liberation Sans Narrow"/>
                        </a:rPr>
                        <a:t> </a:t>
                      </a:r>
                      <a:r>
                        <a:rPr sz="1000" b="1" spc="95" dirty="0">
                          <a:latin typeface="Liberation Sans Narrow"/>
                          <a:cs typeface="Liberation Sans Narrow"/>
                        </a:rPr>
                        <a:t>PM</a:t>
                      </a:r>
                      <a:r>
                        <a:rPr sz="1000" b="1" spc="70" dirty="0">
                          <a:latin typeface="Liberation Sans Narrow"/>
                          <a:cs typeface="Liberation Sans Narrow"/>
                        </a:rPr>
                        <a:t> </a:t>
                      </a:r>
                      <a:r>
                        <a:rPr sz="1000" b="1" dirty="0">
                          <a:latin typeface="Liberation Sans Narrow"/>
                          <a:cs typeface="Liberation Sans Narrow"/>
                        </a:rPr>
                        <a:t>-</a:t>
                      </a:r>
                      <a:r>
                        <a:rPr sz="1000" b="1" spc="70" dirty="0">
                          <a:latin typeface="Liberation Sans Narrow"/>
                          <a:cs typeface="Liberation Sans Narrow"/>
                        </a:rPr>
                        <a:t> </a:t>
                      </a:r>
                      <a:r>
                        <a:rPr sz="1000" b="1" spc="-10" dirty="0">
                          <a:latin typeface="Liberation Sans Narrow"/>
                          <a:cs typeface="Liberation Sans Narrow"/>
                        </a:rPr>
                        <a:t>5:24:56 </a:t>
                      </a:r>
                      <a:r>
                        <a:rPr sz="1000" b="1" spc="90" dirty="0">
                          <a:latin typeface="Liberation Sans Narrow"/>
                          <a:cs typeface="Liberation Sans Narrow"/>
                        </a:rPr>
                        <a:t>AM</a:t>
                      </a:r>
                      <a:endParaRPr sz="1000">
                        <a:latin typeface="Liberation Sans Narrow"/>
                        <a:cs typeface="Liberation Sans Narrow"/>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05578">
                <a:tc>
                  <a:txBody>
                    <a:bodyPr/>
                    <a:lstStyle/>
                    <a:p>
                      <a:pPr marL="64769">
                        <a:lnSpc>
                          <a:spcPct val="100000"/>
                        </a:lnSpc>
                        <a:spcBef>
                          <a:spcPts val="25"/>
                        </a:spcBef>
                      </a:pPr>
                      <a:r>
                        <a:rPr sz="1000" spc="-90" dirty="0">
                          <a:latin typeface="Trebuchet MS"/>
                          <a:cs typeface="Trebuchet MS"/>
                        </a:rPr>
                        <a:t>Late</a:t>
                      </a:r>
                      <a:r>
                        <a:rPr sz="1000" spc="-95" dirty="0">
                          <a:latin typeface="Trebuchet MS"/>
                          <a:cs typeface="Trebuchet MS"/>
                        </a:rPr>
                        <a:t> </a:t>
                      </a:r>
                      <a:r>
                        <a:rPr sz="1000" spc="-50" dirty="0">
                          <a:latin typeface="Trebuchet MS"/>
                          <a:cs typeface="Trebuchet MS"/>
                        </a:rPr>
                        <a:t>Controlling:</a:t>
                      </a:r>
                      <a:r>
                        <a:rPr sz="1000" spc="125" dirty="0">
                          <a:latin typeface="Trebuchet MS"/>
                          <a:cs typeface="Trebuchet MS"/>
                        </a:rPr>
                        <a:t> </a:t>
                      </a:r>
                      <a:r>
                        <a:rPr sz="1000" b="1" spc="30" dirty="0">
                          <a:latin typeface="Liberation Sans Narrow"/>
                          <a:cs typeface="Liberation Sans Narrow"/>
                        </a:rPr>
                        <a:t>NO</a:t>
                      </a:r>
                      <a:endParaRPr sz="1000">
                        <a:latin typeface="Liberation Sans Narrow"/>
                        <a:cs typeface="Liberation Sans Narrow"/>
                      </a:endParaRPr>
                    </a:p>
                    <a:p>
                      <a:pPr marL="64769">
                        <a:lnSpc>
                          <a:spcPct val="100000"/>
                        </a:lnSpc>
                        <a:spcBef>
                          <a:spcPts val="210"/>
                        </a:spcBef>
                      </a:pPr>
                      <a:r>
                        <a:rPr sz="1000" spc="-55" dirty="0">
                          <a:latin typeface="Trebuchet MS"/>
                          <a:cs typeface="Trebuchet MS"/>
                        </a:rPr>
                        <a:t>Over</a:t>
                      </a:r>
                      <a:r>
                        <a:rPr sz="1000" spc="-45" dirty="0">
                          <a:latin typeface="Trebuchet MS"/>
                          <a:cs typeface="Trebuchet MS"/>
                        </a:rPr>
                        <a:t> </a:t>
                      </a:r>
                      <a:r>
                        <a:rPr sz="1000" spc="-60" dirty="0">
                          <a:latin typeface="Trebuchet MS"/>
                          <a:cs typeface="Trebuchet MS"/>
                        </a:rPr>
                        <a:t>Speeding:</a:t>
                      </a:r>
                      <a:r>
                        <a:rPr sz="1000" spc="-45" dirty="0">
                          <a:latin typeface="Trebuchet MS"/>
                          <a:cs typeface="Trebuchet MS"/>
                        </a:rPr>
                        <a:t> </a:t>
                      </a:r>
                      <a:r>
                        <a:rPr sz="1000" b="1" spc="30" dirty="0">
                          <a:latin typeface="Liberation Sans Narrow"/>
                          <a:cs typeface="Liberation Sans Narrow"/>
                        </a:rPr>
                        <a:t>NO</a:t>
                      </a:r>
                      <a:endParaRPr sz="1000">
                        <a:latin typeface="Liberation Sans Narrow"/>
                        <a:cs typeface="Liberation Sans Narrow"/>
                      </a:endParaRPr>
                    </a:p>
                    <a:p>
                      <a:pPr marL="64769">
                        <a:lnSpc>
                          <a:spcPct val="100000"/>
                        </a:lnSpc>
                        <a:spcBef>
                          <a:spcPts val="210"/>
                        </a:spcBef>
                      </a:pPr>
                      <a:r>
                        <a:rPr sz="1000" spc="-55" dirty="0">
                          <a:latin typeface="Trebuchet MS"/>
                          <a:cs typeface="Trebuchet MS"/>
                        </a:rPr>
                        <a:t>Improper</a:t>
                      </a:r>
                      <a:r>
                        <a:rPr sz="1000" spc="-45" dirty="0">
                          <a:latin typeface="Trebuchet MS"/>
                          <a:cs typeface="Trebuchet MS"/>
                        </a:rPr>
                        <a:t> </a:t>
                      </a:r>
                      <a:r>
                        <a:rPr sz="1000" spc="-110" dirty="0">
                          <a:latin typeface="Trebuchet MS"/>
                          <a:cs typeface="Trebuchet MS"/>
                        </a:rPr>
                        <a:t>BPT:</a:t>
                      </a:r>
                      <a:r>
                        <a:rPr sz="1000" spc="-40" dirty="0">
                          <a:latin typeface="Trebuchet MS"/>
                          <a:cs typeface="Trebuchet MS"/>
                        </a:rPr>
                        <a:t> </a:t>
                      </a:r>
                      <a:r>
                        <a:rPr sz="1000" b="1" spc="30" dirty="0">
                          <a:latin typeface="Liberation Sans Narrow"/>
                          <a:cs typeface="Liberation Sans Narrow"/>
                        </a:rPr>
                        <a:t>NO</a:t>
                      </a:r>
                      <a:endParaRPr sz="1000">
                        <a:latin typeface="Liberation Sans Narrow"/>
                        <a:cs typeface="Liberation Sans Narrow"/>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spc="-50" dirty="0">
                          <a:latin typeface="Trebuchet MS"/>
                          <a:cs typeface="Trebuchet MS"/>
                        </a:rPr>
                        <a:t>Abrupt</a:t>
                      </a:r>
                      <a:r>
                        <a:rPr sz="1000" spc="-35" dirty="0">
                          <a:latin typeface="Trebuchet MS"/>
                          <a:cs typeface="Trebuchet MS"/>
                        </a:rPr>
                        <a:t> </a:t>
                      </a:r>
                      <a:r>
                        <a:rPr sz="1000" spc="-65" dirty="0">
                          <a:latin typeface="Trebuchet MS"/>
                          <a:cs typeface="Trebuchet MS"/>
                        </a:rPr>
                        <a:t>Braking:</a:t>
                      </a:r>
                      <a:r>
                        <a:rPr sz="1000" spc="-30" dirty="0">
                          <a:latin typeface="Trebuchet MS"/>
                          <a:cs typeface="Trebuchet MS"/>
                        </a:rPr>
                        <a:t> </a:t>
                      </a:r>
                      <a:r>
                        <a:rPr sz="1000" b="1" spc="30" dirty="0">
                          <a:latin typeface="Liberation Sans Narrow"/>
                          <a:cs typeface="Liberation Sans Narrow"/>
                        </a:rPr>
                        <a:t>NO</a:t>
                      </a:r>
                      <a:endParaRPr sz="1000">
                        <a:latin typeface="Liberation Sans Narrow"/>
                        <a:cs typeface="Liberation Sans Narrow"/>
                      </a:endParaRPr>
                    </a:p>
                    <a:p>
                      <a:pPr marL="64769">
                        <a:lnSpc>
                          <a:spcPct val="100000"/>
                        </a:lnSpc>
                        <a:spcBef>
                          <a:spcPts val="210"/>
                        </a:spcBef>
                      </a:pPr>
                      <a:r>
                        <a:rPr sz="1000" spc="-50" dirty="0">
                          <a:latin typeface="Trebuchet MS"/>
                          <a:cs typeface="Trebuchet MS"/>
                        </a:rPr>
                        <a:t>Poor </a:t>
                      </a:r>
                      <a:r>
                        <a:rPr sz="1000" spc="-55" dirty="0">
                          <a:latin typeface="Trebuchet MS"/>
                          <a:cs typeface="Trebuchet MS"/>
                        </a:rPr>
                        <a:t>Running:</a:t>
                      </a:r>
                      <a:r>
                        <a:rPr sz="1000" spc="-50" dirty="0">
                          <a:latin typeface="Trebuchet MS"/>
                          <a:cs typeface="Trebuchet MS"/>
                        </a:rPr>
                        <a:t> </a:t>
                      </a:r>
                      <a:r>
                        <a:rPr sz="1000" b="1" spc="30" dirty="0">
                          <a:latin typeface="Liberation Sans Narrow"/>
                          <a:cs typeface="Liberation Sans Narrow"/>
                        </a:rPr>
                        <a:t>NO</a:t>
                      </a:r>
                      <a:endParaRPr sz="1000">
                        <a:latin typeface="Liberation Sans Narrow"/>
                        <a:cs typeface="Liberation Sans Narrow"/>
                      </a:endParaRPr>
                    </a:p>
                    <a:p>
                      <a:pPr marL="64769">
                        <a:lnSpc>
                          <a:spcPct val="100000"/>
                        </a:lnSpc>
                        <a:spcBef>
                          <a:spcPts val="210"/>
                        </a:spcBef>
                      </a:pPr>
                      <a:r>
                        <a:rPr sz="1000" spc="-45" dirty="0">
                          <a:latin typeface="Trebuchet MS"/>
                          <a:cs typeface="Trebuchet MS"/>
                        </a:rPr>
                        <a:t>SR</a:t>
                      </a:r>
                      <a:r>
                        <a:rPr sz="1000" spc="-55" dirty="0">
                          <a:latin typeface="Trebuchet MS"/>
                          <a:cs typeface="Trebuchet MS"/>
                        </a:rPr>
                        <a:t> </a:t>
                      </a:r>
                      <a:r>
                        <a:rPr sz="1000" spc="-60" dirty="0">
                          <a:latin typeface="Trebuchet MS"/>
                          <a:cs typeface="Trebuchet MS"/>
                        </a:rPr>
                        <a:t>Overspeed:</a:t>
                      </a:r>
                      <a:r>
                        <a:rPr sz="1000" spc="-55" dirty="0">
                          <a:latin typeface="Trebuchet MS"/>
                          <a:cs typeface="Trebuchet MS"/>
                        </a:rPr>
                        <a:t> </a:t>
                      </a:r>
                      <a:r>
                        <a:rPr sz="1000" b="1" spc="30" dirty="0">
                          <a:latin typeface="Liberation Sans Narrow"/>
                          <a:cs typeface="Liberation Sans Narrow"/>
                        </a:rPr>
                        <a:t>NO</a:t>
                      </a:r>
                      <a:endParaRPr sz="1000">
                        <a:latin typeface="Liberation Sans Narrow"/>
                        <a:cs typeface="Liberation Sans Narrow"/>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3400" y="3124200"/>
          <a:ext cx="5505948" cy="259369"/>
        </p:xfrm>
        <a:graphic>
          <a:graphicData uri="http://schemas.openxmlformats.org/drawingml/2006/table">
            <a:tbl>
              <a:tblPr firstRow="1" bandRow="1">
                <a:tableStyleId>{2D5ABB26-0587-4C30-8999-92F81FD0307C}</a:tableStyleId>
              </a:tblPr>
              <a:tblGrid>
                <a:gridCol w="1379202"/>
                <a:gridCol w="1379202"/>
                <a:gridCol w="1368342"/>
                <a:gridCol w="1379202"/>
              </a:tblGrid>
              <a:tr h="259369">
                <a:tc>
                  <a:txBody>
                    <a:bodyPr/>
                    <a:lstStyle/>
                    <a:p>
                      <a:pPr marL="67945">
                        <a:lnSpc>
                          <a:spcPct val="100000"/>
                        </a:lnSpc>
                        <a:spcBef>
                          <a:spcPts val="509"/>
                        </a:spcBef>
                      </a:pPr>
                      <a:r>
                        <a:rPr sz="1000" spc="-65" dirty="0">
                          <a:latin typeface="Trebuchet MS"/>
                          <a:cs typeface="Trebuchet MS"/>
                        </a:rPr>
                        <a:t>BPT</a:t>
                      </a:r>
                      <a:r>
                        <a:rPr sz="1000" spc="-60" dirty="0">
                          <a:latin typeface="Trebuchet MS"/>
                          <a:cs typeface="Trebuchet MS"/>
                        </a:rPr>
                        <a:t> </a:t>
                      </a:r>
                      <a:r>
                        <a:rPr sz="1000" spc="114" dirty="0">
                          <a:latin typeface="Trebuchet MS"/>
                          <a:cs typeface="Trebuchet MS"/>
                        </a:rPr>
                        <a:t>@</a:t>
                      </a:r>
                      <a:r>
                        <a:rPr sz="1000" spc="-60" dirty="0">
                          <a:latin typeface="Trebuchet MS"/>
                          <a:cs typeface="Trebuchet MS"/>
                        </a:rPr>
                        <a:t> </a:t>
                      </a:r>
                      <a:r>
                        <a:rPr sz="1000" spc="-50" dirty="0">
                          <a:latin typeface="Trebuchet MS"/>
                          <a:cs typeface="Trebuchet MS"/>
                        </a:rPr>
                        <a:t>11:54:53</a:t>
                      </a:r>
                      <a:r>
                        <a:rPr sz="1000" spc="-60" dirty="0">
                          <a:latin typeface="Trebuchet MS"/>
                          <a:cs typeface="Trebuchet MS"/>
                        </a:rPr>
                        <a:t> </a:t>
                      </a:r>
                      <a:r>
                        <a:rPr sz="1000" spc="-25" dirty="0">
                          <a:latin typeface="Trebuchet MS"/>
                          <a:cs typeface="Trebuchet MS"/>
                        </a:rPr>
                        <a:t>PM</a:t>
                      </a:r>
                      <a:endParaRPr sz="10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45" dirty="0">
                          <a:latin typeface="Trebuchet MS"/>
                          <a:cs typeface="Trebuchet MS"/>
                        </a:rPr>
                        <a:t>SPEED</a:t>
                      </a:r>
                      <a:r>
                        <a:rPr sz="1000" spc="-60" dirty="0">
                          <a:latin typeface="Trebuchet MS"/>
                          <a:cs typeface="Trebuchet MS"/>
                        </a:rPr>
                        <a:t> </a:t>
                      </a:r>
                      <a:r>
                        <a:rPr sz="1000" spc="-55" dirty="0">
                          <a:latin typeface="Trebuchet MS"/>
                          <a:cs typeface="Trebuchet MS"/>
                        </a:rPr>
                        <a:t>DROP:</a:t>
                      </a:r>
                      <a:r>
                        <a:rPr sz="1000" spc="-60" dirty="0">
                          <a:latin typeface="Trebuchet MS"/>
                          <a:cs typeface="Trebuchet MS"/>
                        </a:rPr>
                        <a:t> </a:t>
                      </a:r>
                      <a:r>
                        <a:rPr sz="1000" spc="-30" dirty="0">
                          <a:latin typeface="Trebuchet MS"/>
                          <a:cs typeface="Trebuchet MS"/>
                        </a:rPr>
                        <a:t>58</a:t>
                      </a:r>
                      <a:r>
                        <a:rPr sz="1000" spc="-55" dirty="0">
                          <a:latin typeface="Trebuchet MS"/>
                          <a:cs typeface="Trebuchet MS"/>
                        </a:rPr>
                        <a:t> </a:t>
                      </a:r>
                      <a:r>
                        <a:rPr sz="1000" spc="-65" dirty="0">
                          <a:latin typeface="Trebuchet MS"/>
                          <a:cs typeface="Trebuchet MS"/>
                        </a:rPr>
                        <a:t>-</a:t>
                      </a:r>
                      <a:r>
                        <a:rPr sz="1000" spc="-60" dirty="0">
                          <a:latin typeface="Trebuchet MS"/>
                          <a:cs typeface="Trebuchet MS"/>
                        </a:rPr>
                        <a:t> </a:t>
                      </a:r>
                      <a:r>
                        <a:rPr sz="1000" spc="-25" dirty="0">
                          <a:latin typeface="Trebuchet MS"/>
                          <a:cs typeface="Trebuchet MS"/>
                        </a:rPr>
                        <a:t>29</a:t>
                      </a:r>
                      <a:endParaRPr sz="10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spc="-70" dirty="0">
                          <a:latin typeface="Trebuchet MS"/>
                          <a:cs typeface="Trebuchet MS"/>
                        </a:rPr>
                        <a:t>BFT</a:t>
                      </a:r>
                      <a:r>
                        <a:rPr sz="1000" spc="-60" dirty="0">
                          <a:latin typeface="Trebuchet MS"/>
                          <a:cs typeface="Trebuchet MS"/>
                        </a:rPr>
                        <a:t> </a:t>
                      </a:r>
                      <a:r>
                        <a:rPr sz="1000" spc="114" dirty="0">
                          <a:latin typeface="Trebuchet MS"/>
                          <a:cs typeface="Trebuchet MS"/>
                        </a:rPr>
                        <a:t>@</a:t>
                      </a:r>
                      <a:r>
                        <a:rPr sz="1000" spc="-60" dirty="0">
                          <a:latin typeface="Trebuchet MS"/>
                          <a:cs typeface="Trebuchet MS"/>
                        </a:rPr>
                        <a:t> </a:t>
                      </a:r>
                      <a:r>
                        <a:rPr sz="1000" spc="-50" dirty="0">
                          <a:latin typeface="Trebuchet MS"/>
                          <a:cs typeface="Trebuchet MS"/>
                        </a:rPr>
                        <a:t>11:44:04</a:t>
                      </a:r>
                      <a:r>
                        <a:rPr sz="1000" spc="-60" dirty="0">
                          <a:latin typeface="Trebuchet MS"/>
                          <a:cs typeface="Trebuchet MS"/>
                        </a:rPr>
                        <a:t> </a:t>
                      </a:r>
                      <a:r>
                        <a:rPr sz="1000" spc="-25" dirty="0">
                          <a:latin typeface="Trebuchet MS"/>
                          <a:cs typeface="Trebuchet MS"/>
                        </a:rPr>
                        <a:t>PM</a:t>
                      </a:r>
                      <a:endParaRPr sz="10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spc="-45" dirty="0">
                          <a:latin typeface="Trebuchet MS"/>
                          <a:cs typeface="Trebuchet MS"/>
                        </a:rPr>
                        <a:t>SPEED</a:t>
                      </a:r>
                      <a:r>
                        <a:rPr sz="1000" spc="-60" dirty="0">
                          <a:latin typeface="Trebuchet MS"/>
                          <a:cs typeface="Trebuchet MS"/>
                        </a:rPr>
                        <a:t> </a:t>
                      </a:r>
                      <a:r>
                        <a:rPr sz="1000" spc="-55" dirty="0">
                          <a:latin typeface="Trebuchet MS"/>
                          <a:cs typeface="Trebuchet MS"/>
                        </a:rPr>
                        <a:t>DROP:</a:t>
                      </a:r>
                      <a:r>
                        <a:rPr sz="1000" spc="-60" dirty="0">
                          <a:latin typeface="Trebuchet MS"/>
                          <a:cs typeface="Trebuchet MS"/>
                        </a:rPr>
                        <a:t> </a:t>
                      </a:r>
                      <a:r>
                        <a:rPr sz="1000" spc="-30" dirty="0">
                          <a:latin typeface="Trebuchet MS"/>
                          <a:cs typeface="Trebuchet MS"/>
                        </a:rPr>
                        <a:t>9</a:t>
                      </a:r>
                      <a:r>
                        <a:rPr sz="1000" spc="-60" dirty="0">
                          <a:latin typeface="Trebuchet MS"/>
                          <a:cs typeface="Trebuchet MS"/>
                        </a:rPr>
                        <a:t> </a:t>
                      </a:r>
                      <a:r>
                        <a:rPr sz="1000" spc="-65" dirty="0">
                          <a:latin typeface="Trebuchet MS"/>
                          <a:cs typeface="Trebuchet MS"/>
                        </a:rPr>
                        <a:t>-</a:t>
                      </a:r>
                      <a:r>
                        <a:rPr sz="1000" spc="-60" dirty="0">
                          <a:latin typeface="Trebuchet MS"/>
                          <a:cs typeface="Trebuchet MS"/>
                        </a:rPr>
                        <a:t> </a:t>
                      </a:r>
                      <a:r>
                        <a:rPr sz="1000" spc="-50" dirty="0">
                          <a:latin typeface="Trebuchet MS"/>
                          <a:cs typeface="Trebuchet MS"/>
                        </a:rPr>
                        <a:t>5</a:t>
                      </a:r>
                      <a:endParaRPr sz="10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295400" y="3429001"/>
            <a:ext cx="3753106" cy="163483"/>
          </a:xfrm>
          <a:prstGeom prst="rect">
            <a:avLst/>
          </a:prstGeom>
        </p:spPr>
        <p:txBody>
          <a:bodyPr vert="horz" wrap="square" lIns="0" tIns="9502" rIns="0" bIns="0" rtlCol="0">
            <a:spAutoFit/>
          </a:bodyPr>
          <a:lstStyle/>
          <a:p>
            <a:pPr marL="9502">
              <a:spcBef>
                <a:spcPts val="75"/>
              </a:spcBef>
            </a:pPr>
            <a:r>
              <a:rPr sz="1000" b="1" spc="-41" dirty="0">
                <a:latin typeface="Liberation Sans Narrow"/>
                <a:cs typeface="Liberation Sans Narrow"/>
              </a:rPr>
              <a:t>SPEED</a:t>
            </a:r>
            <a:r>
              <a:rPr sz="1000" b="1" spc="-11" dirty="0">
                <a:latin typeface="Liberation Sans Narrow"/>
                <a:cs typeface="Liberation Sans Narrow"/>
              </a:rPr>
              <a:t> </a:t>
            </a:r>
            <a:r>
              <a:rPr sz="1000" b="1" dirty="0">
                <a:latin typeface="Liberation Sans Narrow"/>
                <a:cs typeface="Liberation Sans Narrow"/>
              </a:rPr>
              <a:t>WHILE</a:t>
            </a:r>
            <a:r>
              <a:rPr sz="1000" b="1" spc="-7" dirty="0">
                <a:latin typeface="Liberation Sans Narrow"/>
                <a:cs typeface="Liberation Sans Narrow"/>
              </a:rPr>
              <a:t> </a:t>
            </a:r>
            <a:r>
              <a:rPr sz="1000" b="1" dirty="0">
                <a:latin typeface="Liberation Sans Narrow"/>
                <a:cs typeface="Liberation Sans Narrow"/>
              </a:rPr>
              <a:t>APPROACHING</a:t>
            </a:r>
            <a:r>
              <a:rPr sz="1000" b="1" spc="-7" dirty="0">
                <a:latin typeface="Liberation Sans Narrow"/>
                <a:cs typeface="Liberation Sans Narrow"/>
              </a:rPr>
              <a:t> </a:t>
            </a:r>
            <a:r>
              <a:rPr sz="1000" b="1" spc="-19" dirty="0">
                <a:latin typeface="Liberation Sans Narrow"/>
                <a:cs typeface="Liberation Sans Narrow"/>
              </a:rPr>
              <a:t>STOP</a:t>
            </a:r>
            <a:r>
              <a:rPr sz="1000" b="1" spc="-7" dirty="0">
                <a:latin typeface="Liberation Sans Narrow"/>
                <a:cs typeface="Liberation Sans Narrow"/>
              </a:rPr>
              <a:t> SIGNAL </a:t>
            </a:r>
            <a:r>
              <a:rPr sz="1000" b="1" spc="-22" dirty="0">
                <a:latin typeface="Liberation Sans Narrow"/>
                <a:cs typeface="Liberation Sans Narrow"/>
              </a:rPr>
              <a:t>AT</a:t>
            </a:r>
            <a:r>
              <a:rPr sz="1000" b="1" spc="-7" dirty="0">
                <a:latin typeface="Liberation Sans Narrow"/>
                <a:cs typeface="Liberation Sans Narrow"/>
              </a:rPr>
              <a:t> DANGER</a:t>
            </a:r>
            <a:endParaRPr sz="1000">
              <a:latin typeface="Liberation Sans Narrow"/>
              <a:cs typeface="Liberation Sans Narrow"/>
            </a:endParaRPr>
          </a:p>
        </p:txBody>
      </p:sp>
      <p:graphicFrame>
        <p:nvGraphicFramePr>
          <p:cNvPr id="9" name="object 9"/>
          <p:cNvGraphicFramePr>
            <a:graphicFrameLocks noGrp="1"/>
          </p:cNvGraphicFramePr>
          <p:nvPr/>
        </p:nvGraphicFramePr>
        <p:xfrm>
          <a:off x="533400" y="3733800"/>
          <a:ext cx="5527666" cy="651950"/>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290392">
                <a:tc>
                  <a:txBody>
                    <a:bodyPr/>
                    <a:lstStyle/>
                    <a:p>
                      <a:pPr marL="67945">
                        <a:lnSpc>
                          <a:spcPct val="100000"/>
                        </a:lnSpc>
                        <a:spcBef>
                          <a:spcPts val="560"/>
                        </a:spcBef>
                      </a:pPr>
                      <a:r>
                        <a:rPr sz="800" spc="-20" dirty="0">
                          <a:latin typeface="Trebuchet MS"/>
                          <a:cs typeface="Trebuchet MS"/>
                        </a:rPr>
                        <a:t>SGNL</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25" dirty="0">
                          <a:latin typeface="Trebuchet MS"/>
                          <a:cs typeface="Trebuchet MS"/>
                        </a:rPr>
                        <a:t>TIME/KM</a:t>
                      </a:r>
                      <a:r>
                        <a:rPr sz="800" spc="-35" dirty="0">
                          <a:latin typeface="Trebuchet MS"/>
                          <a:cs typeface="Trebuchet MS"/>
                        </a:rPr>
                        <a:t> </a:t>
                      </a:r>
                      <a:r>
                        <a:rPr sz="800" spc="-25" dirty="0">
                          <a:latin typeface="Trebuchet MS"/>
                          <a:cs typeface="Trebuchet MS"/>
                        </a:rPr>
                        <a:t>NO</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61594">
                        <a:lnSpc>
                          <a:spcPct val="100000"/>
                        </a:lnSpc>
                        <a:spcBef>
                          <a:spcPts val="150"/>
                        </a:spcBef>
                      </a:pPr>
                      <a:r>
                        <a:rPr sz="800" spc="-10" dirty="0">
                          <a:latin typeface="Trebuchet MS"/>
                          <a:cs typeface="Trebuchet MS"/>
                        </a:rPr>
                        <a:t>1000mtr</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71120">
                        <a:lnSpc>
                          <a:spcPct val="100000"/>
                        </a:lnSpc>
                        <a:spcBef>
                          <a:spcPts val="150"/>
                        </a:spcBef>
                      </a:pPr>
                      <a:r>
                        <a:rPr sz="800" spc="-10" dirty="0">
                          <a:latin typeface="Trebuchet MS"/>
                          <a:cs typeface="Trebuchet MS"/>
                        </a:rPr>
                        <a:t>500mtr</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67945">
                        <a:lnSpc>
                          <a:spcPct val="100000"/>
                        </a:lnSpc>
                        <a:spcBef>
                          <a:spcPts val="150"/>
                        </a:spcBef>
                      </a:pPr>
                      <a:r>
                        <a:rPr sz="800" spc="-10" dirty="0">
                          <a:latin typeface="Trebuchet MS"/>
                          <a:cs typeface="Trebuchet MS"/>
                        </a:rPr>
                        <a:t>100mtr</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45" dirty="0">
                          <a:latin typeface="Trebuchet MS"/>
                          <a:cs typeface="Trebuchet MS"/>
                        </a:rPr>
                        <a:t>SPEED</a:t>
                      </a:r>
                      <a:r>
                        <a:rPr sz="800" spc="-55" dirty="0">
                          <a:latin typeface="Trebuchet MS"/>
                          <a:cs typeface="Trebuchet MS"/>
                        </a:rPr>
                        <a:t> </a:t>
                      </a:r>
                      <a:r>
                        <a:rPr sz="800" spc="-25" dirty="0">
                          <a:latin typeface="Trebuchet MS"/>
                          <a:cs typeface="Trebuchet MS"/>
                        </a:rPr>
                        <a:t>B4</a:t>
                      </a:r>
                      <a:endParaRPr sz="800">
                        <a:latin typeface="Trebuchet MS"/>
                        <a:cs typeface="Trebuchet MS"/>
                      </a:endParaRPr>
                    </a:p>
                    <a:p>
                      <a:pPr marL="64769">
                        <a:lnSpc>
                          <a:spcPct val="100000"/>
                        </a:lnSpc>
                        <a:spcBef>
                          <a:spcPts val="150"/>
                        </a:spcBef>
                      </a:pPr>
                      <a:r>
                        <a:rPr sz="800" spc="-10" dirty="0">
                          <a:latin typeface="Trebuchet MS"/>
                          <a:cs typeface="Trebuchet MS"/>
                        </a:rPr>
                        <a:t>10mtr</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800" spc="-55" dirty="0">
                          <a:latin typeface="Trebuchet MS"/>
                          <a:cs typeface="Trebuchet MS"/>
                        </a:rPr>
                        <a:t>Speed</a:t>
                      </a:r>
                      <a:r>
                        <a:rPr sz="800" spc="-50" dirty="0">
                          <a:latin typeface="Trebuchet MS"/>
                          <a:cs typeface="Trebuchet MS"/>
                        </a:rPr>
                        <a:t> </a:t>
                      </a:r>
                      <a:r>
                        <a:rPr sz="800" spc="-70" dirty="0">
                          <a:latin typeface="Trebuchet MS"/>
                          <a:cs typeface="Trebuchet MS"/>
                        </a:rPr>
                        <a:t>at</a:t>
                      </a:r>
                      <a:r>
                        <a:rPr sz="800" spc="-50" dirty="0">
                          <a:latin typeface="Trebuchet MS"/>
                          <a:cs typeface="Trebuchet MS"/>
                        </a:rPr>
                        <a:t> </a:t>
                      </a:r>
                      <a:r>
                        <a:rPr sz="800" spc="-55" dirty="0">
                          <a:latin typeface="Trebuchet MS"/>
                          <a:cs typeface="Trebuchet MS"/>
                        </a:rPr>
                        <a:t>Controlling/ Braking</a:t>
                      </a:r>
                      <a:r>
                        <a:rPr sz="800" spc="-30" dirty="0">
                          <a:latin typeface="Trebuchet MS"/>
                          <a:cs typeface="Trebuchet MS"/>
                        </a:rPr>
                        <a:t> </a:t>
                      </a:r>
                      <a:r>
                        <a:rPr sz="800" spc="-10" dirty="0">
                          <a:latin typeface="Trebuchet MS"/>
                          <a:cs typeface="Trebuchet MS"/>
                        </a:rPr>
                        <a:t>Distance</a:t>
                      </a:r>
                      <a:endParaRPr sz="800">
                        <a:latin typeface="Trebuchet MS"/>
                        <a:cs typeface="Trebuchet MS"/>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Trebuchet MS"/>
                          <a:cs typeface="Trebuchet MS"/>
                        </a:rPr>
                        <a:t>BRAKING</a:t>
                      </a:r>
                      <a:endParaRPr sz="800">
                        <a:latin typeface="Trebuchet MS"/>
                        <a:cs typeface="Trebuchet MS"/>
                      </a:endParaRPr>
                    </a:p>
                    <a:p>
                      <a:pPr marL="64769">
                        <a:lnSpc>
                          <a:spcPct val="100000"/>
                        </a:lnSpc>
                        <a:spcBef>
                          <a:spcPts val="150"/>
                        </a:spcBef>
                      </a:pPr>
                      <a:r>
                        <a:rPr sz="800" spc="-10" dirty="0">
                          <a:latin typeface="Trebuchet MS"/>
                          <a:cs typeface="Trebuchet MS"/>
                        </a:rPr>
                        <a:t>Technique</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66808">
                <a:tc>
                  <a:txBody>
                    <a:bodyPr/>
                    <a:lstStyle/>
                    <a:p>
                      <a:pPr marL="67945">
                        <a:lnSpc>
                          <a:spcPct val="100000"/>
                        </a:lnSpc>
                        <a:spcBef>
                          <a:spcPts val="585"/>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5" dirty="0">
                          <a:latin typeface="Trebuchet MS"/>
                          <a:cs typeface="Trebuchet MS"/>
                        </a:rPr>
                        <a:t>4:36:33</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Trebuchet MS"/>
                          <a:cs typeface="Trebuchet MS"/>
                        </a:rPr>
                        <a:t>18</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Trebuchet MS"/>
                          <a:cs typeface="Trebuchet MS"/>
                        </a:rPr>
                        <a:t>14</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Trebuchet MS"/>
                          <a:cs typeface="Trebuchet MS"/>
                        </a:rPr>
                        <a:t>14</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Trebuchet MS"/>
                          <a:cs typeface="Trebuchet MS"/>
                        </a:rPr>
                        <a:t>7</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45" dirty="0">
                          <a:latin typeface="Trebuchet MS"/>
                          <a:cs typeface="Trebuchet MS"/>
                        </a:rPr>
                        <a:t>27kmph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2.317</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Trebuchet MS"/>
                          <a:cs typeface="Trebuchet MS"/>
                        </a:rPr>
                        <a:t>Smooth</a:t>
                      </a:r>
                      <a:endParaRPr sz="800">
                        <a:latin typeface="Trebuchet MS"/>
                        <a:cs typeface="Trebuchet MS"/>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6754">
                <a:tc>
                  <a:txBody>
                    <a:bodyPr/>
                    <a:lstStyle/>
                    <a:p>
                      <a:pPr marL="67945">
                        <a:lnSpc>
                          <a:spcPct val="100000"/>
                        </a:lnSpc>
                        <a:spcBef>
                          <a:spcPts val="560"/>
                        </a:spcBef>
                      </a:pPr>
                      <a:r>
                        <a:rPr sz="800" spc="-70" dirty="0">
                          <a:latin typeface="Trebuchet MS"/>
                          <a:cs typeface="Trebuchet MS"/>
                        </a:rPr>
                        <a:t>-</a:t>
                      </a:r>
                      <a:r>
                        <a:rPr sz="800" spc="-50" dirty="0">
                          <a:latin typeface="Trebuchet MS"/>
                          <a:cs typeface="Trebuchet MS"/>
                        </a:rPr>
                        <a:t>-</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5" dirty="0">
                          <a:latin typeface="Trebuchet MS"/>
                          <a:cs typeface="Trebuchet MS"/>
                        </a:rPr>
                        <a:t>5:21:45</a:t>
                      </a:r>
                      <a:r>
                        <a:rPr sz="800" spc="-30" dirty="0">
                          <a:latin typeface="Trebuchet MS"/>
                          <a:cs typeface="Trebuchet MS"/>
                        </a:rPr>
                        <a:t> </a:t>
                      </a:r>
                      <a:r>
                        <a:rPr sz="800" spc="20" dirty="0">
                          <a:latin typeface="Trebuchet MS"/>
                          <a:cs typeface="Trebuchet MS"/>
                        </a:rPr>
                        <a:t>AM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Trebuchet MS"/>
                          <a:cs typeface="Trebuchet MS"/>
                        </a:rPr>
                        <a:t>30</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Trebuchet MS"/>
                          <a:cs typeface="Trebuchet MS"/>
                        </a:rPr>
                        <a:t>15</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Trebuchet MS"/>
                          <a:cs typeface="Trebuchet MS"/>
                        </a:rPr>
                        <a:t>10</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Trebuchet MS"/>
                          <a:cs typeface="Trebuchet MS"/>
                        </a:rPr>
                        <a:t>2</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45" dirty="0">
                          <a:latin typeface="Trebuchet MS"/>
                          <a:cs typeface="Trebuchet MS"/>
                        </a:rPr>
                        <a:t>43kmph</a:t>
                      </a:r>
                      <a:r>
                        <a:rPr sz="800" spc="-50" dirty="0">
                          <a:latin typeface="Trebuchet MS"/>
                          <a:cs typeface="Trebuchet MS"/>
                        </a:rPr>
                        <a:t> </a:t>
                      </a:r>
                      <a:r>
                        <a:rPr sz="800" spc="-150" dirty="0">
                          <a:latin typeface="Trebuchet MS"/>
                          <a:cs typeface="Trebuchet MS"/>
                        </a:rPr>
                        <a:t>/</a:t>
                      </a:r>
                      <a:r>
                        <a:rPr sz="800" spc="-50" dirty="0">
                          <a:latin typeface="Trebuchet MS"/>
                          <a:cs typeface="Trebuchet MS"/>
                        </a:rPr>
                        <a:t> 3.103</a:t>
                      </a:r>
                      <a:r>
                        <a:rPr sz="800" spc="-45" dirty="0">
                          <a:latin typeface="Trebuchet MS"/>
                          <a:cs typeface="Trebuchet MS"/>
                        </a:rPr>
                        <a:t> </a:t>
                      </a:r>
                      <a:r>
                        <a:rPr sz="800" spc="-25" dirty="0">
                          <a:latin typeface="Trebuchet MS"/>
                          <a:cs typeface="Trebuchet MS"/>
                        </a:rPr>
                        <a:t>km</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Trebuchet MS"/>
                          <a:cs typeface="Trebuchet MS"/>
                        </a:rPr>
                        <a:t>Smooth</a:t>
                      </a:r>
                      <a:endParaRPr sz="800">
                        <a:latin typeface="Trebuchet MS"/>
                        <a:cs typeface="Trebuchet MS"/>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1955096" y="4495800"/>
            <a:ext cx="2997904" cy="163483"/>
          </a:xfrm>
          <a:prstGeom prst="rect">
            <a:avLst/>
          </a:prstGeom>
        </p:spPr>
        <p:txBody>
          <a:bodyPr vert="horz" wrap="square" lIns="0" tIns="9502" rIns="0" bIns="0" rtlCol="0">
            <a:spAutoFit/>
          </a:bodyPr>
          <a:lstStyle/>
          <a:p>
            <a:pPr marL="9502">
              <a:spcBef>
                <a:spcPts val="75"/>
              </a:spcBef>
            </a:pPr>
            <a:r>
              <a:rPr sz="1000" b="1" spc="-41" dirty="0">
                <a:latin typeface="Liberation Sans Narrow"/>
                <a:cs typeface="Liberation Sans Narrow"/>
              </a:rPr>
              <a:t>SPEED</a:t>
            </a:r>
            <a:r>
              <a:rPr sz="1000" b="1" spc="-15" dirty="0">
                <a:latin typeface="Liberation Sans Narrow"/>
                <a:cs typeface="Liberation Sans Narrow"/>
              </a:rPr>
              <a:t> </a:t>
            </a:r>
            <a:r>
              <a:rPr sz="1000" b="1" spc="-19" dirty="0">
                <a:latin typeface="Liberation Sans Narrow"/>
                <a:cs typeface="Liberation Sans Narrow"/>
              </a:rPr>
              <a:t>RESTRICTIONS</a:t>
            </a:r>
            <a:r>
              <a:rPr sz="1000" b="1" spc="-15" dirty="0">
                <a:latin typeface="Liberation Sans Narrow"/>
                <a:cs typeface="Liberation Sans Narrow"/>
              </a:rPr>
              <a:t> </a:t>
            </a:r>
            <a:r>
              <a:rPr sz="1000" b="1" spc="-22" dirty="0">
                <a:latin typeface="Liberation Sans Narrow"/>
                <a:cs typeface="Liberation Sans Narrow"/>
              </a:rPr>
              <a:t>OBSERVED</a:t>
            </a:r>
            <a:r>
              <a:rPr sz="1000" b="1" spc="-15" dirty="0">
                <a:latin typeface="Liberation Sans Narrow"/>
                <a:cs typeface="Liberation Sans Narrow"/>
              </a:rPr>
              <a:t> </a:t>
            </a:r>
            <a:r>
              <a:rPr sz="1000" b="1" spc="-41" dirty="0">
                <a:latin typeface="Liberation Sans Narrow"/>
                <a:cs typeface="Liberation Sans Narrow"/>
              </a:rPr>
              <a:t>BY</a:t>
            </a:r>
            <a:r>
              <a:rPr sz="1000" b="1" spc="-15" dirty="0">
                <a:latin typeface="Liberation Sans Narrow"/>
                <a:cs typeface="Liberation Sans Narrow"/>
              </a:rPr>
              <a:t> </a:t>
            </a:r>
            <a:r>
              <a:rPr sz="1000" b="1" dirty="0">
                <a:latin typeface="Liberation Sans Narrow"/>
                <a:cs typeface="Liberation Sans Narrow"/>
              </a:rPr>
              <a:t>THE</a:t>
            </a:r>
            <a:r>
              <a:rPr sz="1000" b="1" spc="-15" dirty="0">
                <a:latin typeface="Liberation Sans Narrow"/>
                <a:cs typeface="Liberation Sans Narrow"/>
              </a:rPr>
              <a:t> </a:t>
            </a:r>
            <a:r>
              <a:rPr sz="1000" b="1" spc="-19" dirty="0">
                <a:latin typeface="Liberation Sans Narrow"/>
                <a:cs typeface="Liberation Sans Narrow"/>
              </a:rPr>
              <a:t>LP</a:t>
            </a:r>
            <a:endParaRPr sz="1000">
              <a:latin typeface="Liberation Sans Narrow"/>
              <a:cs typeface="Liberation Sans Narrow"/>
            </a:endParaRPr>
          </a:p>
        </p:txBody>
      </p:sp>
      <p:graphicFrame>
        <p:nvGraphicFramePr>
          <p:cNvPr id="11" name="object 11"/>
          <p:cNvGraphicFramePr>
            <a:graphicFrameLocks noGrp="1"/>
          </p:cNvGraphicFramePr>
          <p:nvPr/>
        </p:nvGraphicFramePr>
        <p:xfrm>
          <a:off x="533400" y="4724400"/>
          <a:ext cx="5560247" cy="746399"/>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367503">
                <a:tc>
                  <a:txBody>
                    <a:bodyPr/>
                    <a:lstStyle/>
                    <a:p>
                      <a:pPr marL="67945">
                        <a:lnSpc>
                          <a:spcPct val="100000"/>
                        </a:lnSpc>
                        <a:spcBef>
                          <a:spcPts val="509"/>
                        </a:spcBef>
                      </a:pPr>
                      <a:r>
                        <a:rPr sz="800" spc="-10" dirty="0">
                          <a:latin typeface="Trebuchet MS"/>
                          <a:cs typeface="Trebuchet MS"/>
                        </a:rPr>
                        <a:t>Section</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360"/>
                        </a:spcBef>
                      </a:pPr>
                      <a:r>
                        <a:rPr sz="800" spc="-45" dirty="0">
                          <a:latin typeface="Trebuchet MS"/>
                          <a:cs typeface="Trebuchet MS"/>
                        </a:rPr>
                        <a:t>SR</a:t>
                      </a:r>
                      <a:r>
                        <a:rPr sz="800" spc="-65" dirty="0">
                          <a:latin typeface="Trebuchet MS"/>
                          <a:cs typeface="Trebuchet MS"/>
                        </a:rPr>
                        <a:t> </a:t>
                      </a:r>
                      <a:r>
                        <a:rPr sz="800" spc="-60" dirty="0">
                          <a:latin typeface="Trebuchet MS"/>
                          <a:cs typeface="Trebuchet MS"/>
                        </a:rPr>
                        <a:t>Specified </a:t>
                      </a:r>
                      <a:r>
                        <a:rPr sz="800" spc="-10" dirty="0">
                          <a:latin typeface="Trebuchet MS"/>
                          <a:cs typeface="Trebuchet MS"/>
                        </a:rPr>
                        <a:t>Speed</a:t>
                      </a:r>
                      <a:endParaRPr sz="800">
                        <a:latin typeface="Trebuchet MS"/>
                        <a:cs typeface="Trebuchet MS"/>
                      </a:endParaRPr>
                    </a:p>
                  </a:txBody>
                  <a:tcPr marL="0" marR="0" marT="29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80" dirty="0">
                          <a:latin typeface="Trebuchet MS"/>
                          <a:cs typeface="Trebuchet MS"/>
                        </a:rPr>
                        <a:t>START</a:t>
                      </a:r>
                      <a:r>
                        <a:rPr sz="800" spc="-50" dirty="0">
                          <a:latin typeface="Trebuchet MS"/>
                          <a:cs typeface="Trebuchet MS"/>
                        </a:rPr>
                        <a:t> </a:t>
                      </a:r>
                      <a:r>
                        <a:rPr sz="800" spc="-20" dirty="0">
                          <a:latin typeface="Trebuchet MS"/>
                          <a:cs typeface="Trebuchet MS"/>
                        </a:rPr>
                        <a:t>FROM</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25" dirty="0">
                          <a:latin typeface="Trebuchet MS"/>
                          <a:cs typeface="Trebuchet MS"/>
                        </a:rPr>
                        <a:t>END</a:t>
                      </a:r>
                      <a:r>
                        <a:rPr sz="800" spc="-65" dirty="0">
                          <a:latin typeface="Trebuchet MS"/>
                          <a:cs typeface="Trebuchet MS"/>
                        </a:rPr>
                        <a:t> </a:t>
                      </a:r>
                      <a:r>
                        <a:rPr sz="800" spc="-25" dirty="0">
                          <a:latin typeface="Trebuchet MS"/>
                          <a:cs typeface="Trebuchet MS"/>
                        </a:rPr>
                        <a:t>AT</a:t>
                      </a:r>
                      <a:endParaRPr sz="800">
                        <a:latin typeface="Trebuchet MS"/>
                        <a:cs typeface="Trebuchet MS"/>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360"/>
                        </a:spcBef>
                      </a:pPr>
                      <a:r>
                        <a:rPr sz="800" spc="-55" dirty="0">
                          <a:latin typeface="Trebuchet MS"/>
                          <a:cs typeface="Trebuchet MS"/>
                        </a:rPr>
                        <a:t>AVG</a:t>
                      </a:r>
                      <a:r>
                        <a:rPr sz="800" spc="-60" dirty="0">
                          <a:latin typeface="Trebuchet MS"/>
                          <a:cs typeface="Trebuchet MS"/>
                        </a:rPr>
                        <a:t> </a:t>
                      </a:r>
                      <a:r>
                        <a:rPr sz="800" spc="-50" dirty="0">
                          <a:latin typeface="Trebuchet MS"/>
                          <a:cs typeface="Trebuchet MS"/>
                        </a:rPr>
                        <a:t>Speed </a:t>
                      </a:r>
                      <a:r>
                        <a:rPr sz="800" spc="-10" dirty="0">
                          <a:latin typeface="Trebuchet MS"/>
                          <a:cs typeface="Trebuchet MS"/>
                        </a:rPr>
                        <a:t>Observed</a:t>
                      </a:r>
                      <a:endParaRPr sz="800">
                        <a:latin typeface="Trebuchet MS"/>
                        <a:cs typeface="Trebuchet MS"/>
                      </a:endParaRPr>
                    </a:p>
                  </a:txBody>
                  <a:tcPr marL="0" marR="0" marT="29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360"/>
                        </a:spcBef>
                      </a:pPr>
                      <a:r>
                        <a:rPr sz="800" spc="-35" dirty="0">
                          <a:latin typeface="Trebuchet MS"/>
                          <a:cs typeface="Trebuchet MS"/>
                        </a:rPr>
                        <a:t>Distance </a:t>
                      </a:r>
                      <a:r>
                        <a:rPr sz="800" spc="-80" dirty="0">
                          <a:latin typeface="Trebuchet MS"/>
                          <a:cs typeface="Trebuchet MS"/>
                        </a:rPr>
                        <a:t>Travelled</a:t>
                      </a:r>
                      <a:endParaRPr sz="800">
                        <a:latin typeface="Trebuchet MS"/>
                        <a:cs typeface="Trebuchet MS"/>
                      </a:endParaRPr>
                    </a:p>
                  </a:txBody>
                  <a:tcPr marL="0" marR="0" marT="29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65897">
                <a:tc>
                  <a:txBody>
                    <a:bodyPr/>
                    <a:lstStyle/>
                    <a:p>
                      <a:pPr marL="67945">
                        <a:lnSpc>
                          <a:spcPct val="100000"/>
                        </a:lnSpc>
                        <a:spcBef>
                          <a:spcPts val="53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70" dirty="0">
                          <a:latin typeface="Trebuchet MS"/>
                          <a:cs typeface="Trebuchet MS"/>
                        </a:rPr>
                        <a:t>-</a:t>
                      </a:r>
                      <a:r>
                        <a:rPr sz="600" spc="-50"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105"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105" dirty="0">
                          <a:latin typeface="Trebuchet MS"/>
                          <a:cs typeface="Trebuchet MS"/>
                        </a:rPr>
                        <a:t>**</a:t>
                      </a:r>
                      <a:endParaRPr sz="600">
                        <a:latin typeface="Trebuchet MS"/>
                        <a:cs typeface="Trebuchet MS"/>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2" name="object 12"/>
          <p:cNvSpPr txBox="1"/>
          <p:nvPr/>
        </p:nvSpPr>
        <p:spPr>
          <a:xfrm>
            <a:off x="4940149" y="5442882"/>
            <a:ext cx="1235309" cy="500046"/>
          </a:xfrm>
          <a:prstGeom prst="rect">
            <a:avLst/>
          </a:prstGeom>
        </p:spPr>
        <p:txBody>
          <a:bodyPr vert="horz" wrap="square" lIns="0" tIns="63664" rIns="0" bIns="0" rtlCol="0">
            <a:spAutoFit/>
          </a:bodyPr>
          <a:lstStyle/>
          <a:p>
            <a:pPr marL="79818">
              <a:spcBef>
                <a:spcPts val="501"/>
              </a:spcBef>
            </a:pPr>
            <a:r>
              <a:rPr sz="1000" spc="-52" dirty="0">
                <a:latin typeface="Trebuchet MS"/>
                <a:cs typeface="Trebuchet MS"/>
              </a:rPr>
              <a:t>Report</a:t>
            </a:r>
            <a:r>
              <a:rPr sz="1000" spc="-37" dirty="0">
                <a:latin typeface="Trebuchet MS"/>
                <a:cs typeface="Trebuchet MS"/>
              </a:rPr>
              <a:t> </a:t>
            </a:r>
            <a:r>
              <a:rPr sz="1000" spc="-64" dirty="0">
                <a:latin typeface="Trebuchet MS"/>
                <a:cs typeface="Trebuchet MS"/>
              </a:rPr>
              <a:t>checked</a:t>
            </a:r>
            <a:r>
              <a:rPr sz="1000" spc="-34" dirty="0">
                <a:latin typeface="Trebuchet MS"/>
                <a:cs typeface="Trebuchet MS"/>
              </a:rPr>
              <a:t> </a:t>
            </a:r>
            <a:r>
              <a:rPr sz="1000" spc="-19" dirty="0">
                <a:latin typeface="Trebuchet MS"/>
                <a:cs typeface="Trebuchet MS"/>
              </a:rPr>
              <a:t>by</a:t>
            </a:r>
            <a:endParaRPr sz="1000">
              <a:latin typeface="Trebuchet MS"/>
              <a:cs typeface="Trebuchet MS"/>
            </a:endParaRPr>
          </a:p>
          <a:p>
            <a:pPr marL="9502" marR="3801">
              <a:lnSpc>
                <a:spcPct val="112500"/>
              </a:lnSpc>
              <a:spcBef>
                <a:spcPts val="221"/>
              </a:spcBef>
            </a:pPr>
            <a:r>
              <a:rPr sz="700" dirty="0">
                <a:latin typeface="Arial"/>
                <a:cs typeface="Arial"/>
              </a:rPr>
              <a:t>Ravindra Kumar </a:t>
            </a:r>
            <a:r>
              <a:rPr sz="700" spc="-7" dirty="0">
                <a:latin typeface="Arial"/>
                <a:cs typeface="Arial"/>
              </a:rPr>
              <a:t>CLI,Gzb 17/12/2024</a:t>
            </a:r>
            <a:endParaRPr sz="700">
              <a:latin typeface="Arial"/>
              <a:cs typeface="Arial"/>
            </a:endParaRPr>
          </a:p>
        </p:txBody>
      </p:sp>
      <p:sp>
        <p:nvSpPr>
          <p:cNvPr id="13" name="object 13"/>
          <p:cNvSpPr txBox="1"/>
          <p:nvPr/>
        </p:nvSpPr>
        <p:spPr>
          <a:xfrm>
            <a:off x="299801" y="6352014"/>
            <a:ext cx="767249" cy="132705"/>
          </a:xfrm>
          <a:prstGeom prst="rect">
            <a:avLst/>
          </a:prstGeom>
        </p:spPr>
        <p:txBody>
          <a:bodyPr vert="horz" wrap="square" lIns="0" tIns="9502" rIns="0" bIns="0" rtlCol="0">
            <a:spAutoFit/>
          </a:bodyPr>
          <a:lstStyle/>
          <a:p>
            <a:pPr marL="9502">
              <a:spcBef>
                <a:spcPts val="75"/>
              </a:spcBef>
            </a:pPr>
            <a:r>
              <a:rPr sz="800" spc="-37" dirty="0">
                <a:solidFill>
                  <a:srgbClr val="783F04"/>
                </a:solidFill>
                <a:latin typeface="Trebuchet MS"/>
                <a:cs typeface="Trebuchet MS"/>
              </a:rPr>
              <a:t>Indian</a:t>
            </a:r>
            <a:r>
              <a:rPr sz="800" spc="-26" dirty="0">
                <a:solidFill>
                  <a:srgbClr val="783F04"/>
                </a:solidFill>
                <a:latin typeface="Trebuchet MS"/>
                <a:cs typeface="Trebuchet MS"/>
              </a:rPr>
              <a:t> </a:t>
            </a:r>
            <a:r>
              <a:rPr sz="800" spc="-34" dirty="0">
                <a:solidFill>
                  <a:srgbClr val="783F04"/>
                </a:solidFill>
                <a:latin typeface="Trebuchet MS"/>
                <a:cs typeface="Trebuchet MS"/>
              </a:rPr>
              <a:t>Railways</a:t>
            </a:r>
            <a:endParaRPr sz="800">
              <a:latin typeface="Trebuchet MS"/>
              <a:cs typeface="Trebuchet MS"/>
            </a:endParaRPr>
          </a:p>
        </p:txBody>
      </p:sp>
      <p:sp>
        <p:nvSpPr>
          <p:cNvPr id="14" name="object 14"/>
          <p:cNvSpPr txBox="1"/>
          <p:nvPr/>
        </p:nvSpPr>
        <p:spPr>
          <a:xfrm>
            <a:off x="5395091" y="6352014"/>
            <a:ext cx="657564" cy="132705"/>
          </a:xfrm>
          <a:prstGeom prst="rect">
            <a:avLst/>
          </a:prstGeom>
        </p:spPr>
        <p:txBody>
          <a:bodyPr vert="horz" wrap="square" lIns="0" tIns="9502" rIns="0" bIns="0" rtlCol="0">
            <a:spAutoFit/>
          </a:bodyPr>
          <a:lstStyle/>
          <a:p>
            <a:pPr marL="9502">
              <a:spcBef>
                <a:spcPts val="75"/>
              </a:spcBef>
            </a:pPr>
            <a:r>
              <a:rPr sz="800" dirty="0">
                <a:solidFill>
                  <a:srgbClr val="783F04"/>
                </a:solidFill>
                <a:latin typeface="Trebuchet MS"/>
                <a:cs typeface="Trebuchet MS"/>
              </a:rPr>
              <a:t>SPM</a:t>
            </a:r>
            <a:r>
              <a:rPr sz="800" spc="-4" dirty="0">
                <a:solidFill>
                  <a:srgbClr val="783F04"/>
                </a:solidFill>
                <a:latin typeface="Trebuchet MS"/>
                <a:cs typeface="Trebuchet MS"/>
              </a:rPr>
              <a:t> </a:t>
            </a:r>
            <a:r>
              <a:rPr sz="800" spc="-30" dirty="0">
                <a:solidFill>
                  <a:srgbClr val="783F04"/>
                </a:solidFill>
                <a:latin typeface="Trebuchet MS"/>
                <a:cs typeface="Trebuchet MS"/>
              </a:rPr>
              <a:t>Analysis</a:t>
            </a:r>
            <a:endParaRPr sz="800">
              <a:latin typeface="Trebuchet MS"/>
              <a:cs typeface="Trebuchet MS"/>
            </a:endParaRPr>
          </a:p>
        </p:txBody>
      </p:sp>
      <p:sp>
        <p:nvSpPr>
          <p:cNvPr id="15" name="object 15"/>
          <p:cNvSpPr txBox="1"/>
          <p:nvPr/>
        </p:nvSpPr>
        <p:spPr>
          <a:xfrm>
            <a:off x="316131" y="5486400"/>
            <a:ext cx="4332069" cy="678012"/>
          </a:xfrm>
          <a:prstGeom prst="rect">
            <a:avLst/>
          </a:prstGeom>
        </p:spPr>
        <p:txBody>
          <a:bodyPr vert="horz" wrap="square" lIns="0" tIns="23755" rIns="0" bIns="0" rtlCol="0">
            <a:spAutoFit/>
          </a:bodyPr>
          <a:lstStyle/>
          <a:p>
            <a:pPr marL="9502">
              <a:spcBef>
                <a:spcPts val="187"/>
              </a:spcBef>
            </a:pPr>
            <a:r>
              <a:rPr sz="1000" smtClean="0">
                <a:latin typeface="Arial"/>
                <a:cs typeface="Arial"/>
              </a:rPr>
              <a:t>Analysis report as </a:t>
            </a:r>
            <a:r>
              <a:rPr sz="1000" spc="-7" smtClean="0">
                <a:latin typeface="Arial"/>
                <a:cs typeface="Arial"/>
              </a:rPr>
              <a:t>under</a:t>
            </a:r>
            <a:endParaRPr sz="1000" smtClean="0">
              <a:latin typeface="Arial"/>
              <a:cs typeface="Arial"/>
            </a:endParaRPr>
          </a:p>
          <a:p>
            <a:pPr marL="114501" indent="-104999">
              <a:spcBef>
                <a:spcPts val="112"/>
              </a:spcBef>
              <a:buAutoNum type="arabicPeriod"/>
              <a:tabLst>
                <a:tab pos="114501" algn="l"/>
              </a:tabLst>
            </a:pPr>
            <a:r>
              <a:rPr sz="1000" smtClean="0">
                <a:latin typeface="Arial"/>
                <a:cs typeface="Arial"/>
              </a:rPr>
              <a:t>Late</a:t>
            </a:r>
            <a:r>
              <a:rPr sz="1000" spc="4" smtClean="0">
                <a:latin typeface="Arial"/>
                <a:cs typeface="Arial"/>
              </a:rPr>
              <a:t> </a:t>
            </a:r>
            <a:r>
              <a:rPr sz="1000" smtClean="0">
                <a:latin typeface="Arial"/>
                <a:cs typeface="Arial"/>
              </a:rPr>
              <a:t>Controlling-</a:t>
            </a:r>
            <a:r>
              <a:rPr sz="1000" spc="7" smtClean="0">
                <a:latin typeface="Arial"/>
                <a:cs typeface="Arial"/>
              </a:rPr>
              <a:t> </a:t>
            </a:r>
            <a:r>
              <a:rPr sz="1000" spc="-19" smtClean="0">
                <a:latin typeface="Arial"/>
                <a:cs typeface="Arial"/>
              </a:rPr>
              <a:t>No</a:t>
            </a:r>
            <a:endParaRPr sz="1000" smtClean="0">
              <a:latin typeface="Arial"/>
              <a:cs typeface="Arial"/>
            </a:endParaRPr>
          </a:p>
          <a:p>
            <a:pPr marL="114501" indent="-104999">
              <a:spcBef>
                <a:spcPts val="112"/>
              </a:spcBef>
              <a:buAutoNum type="arabicPeriod"/>
              <a:tabLst>
                <a:tab pos="114501" algn="l"/>
              </a:tabLst>
            </a:pPr>
            <a:r>
              <a:rPr sz="1000" smtClean="0">
                <a:latin typeface="Arial"/>
                <a:cs typeface="Arial"/>
              </a:rPr>
              <a:t>Over Speeding-</a:t>
            </a:r>
            <a:r>
              <a:rPr sz="1000" spc="-19" smtClean="0">
                <a:latin typeface="Arial"/>
                <a:cs typeface="Arial"/>
              </a:rPr>
              <a:t>No</a:t>
            </a:r>
            <a:r>
              <a:rPr lang="en-US" sz="1000" spc="-19" smtClean="0">
                <a:latin typeface="Arial"/>
                <a:cs typeface="Arial"/>
              </a:rPr>
              <a:t>o</a:t>
            </a:r>
            <a:endParaRPr sz="1000" smtClean="0">
              <a:latin typeface="Arial"/>
              <a:cs typeface="Arial"/>
            </a:endParaRPr>
          </a:p>
          <a:p>
            <a:pPr marL="114501" indent="-104999">
              <a:spcBef>
                <a:spcPts val="112"/>
              </a:spcBef>
              <a:buAutoNum type="arabicPeriod"/>
              <a:tabLst>
                <a:tab pos="114501" algn="l"/>
              </a:tabLst>
            </a:pPr>
            <a:r>
              <a:rPr sz="1000" smtClean="0">
                <a:latin typeface="Arial"/>
                <a:cs typeface="Arial"/>
              </a:rPr>
              <a:t>Improper BPT-</a:t>
            </a:r>
            <a:r>
              <a:rPr sz="1000" spc="-19" smtClean="0">
                <a:latin typeface="Arial"/>
                <a:cs typeface="Arial"/>
              </a:rPr>
              <a:t>N</a:t>
            </a:r>
            <a:endParaRPr sz="1000">
              <a:latin typeface="Arial"/>
              <a:cs typeface="Arial"/>
            </a:endParaRPr>
          </a:p>
        </p:txBody>
      </p:sp>
      <p:sp>
        <p:nvSpPr>
          <p:cNvPr id="16" name="object 16"/>
          <p:cNvSpPr txBox="1"/>
          <p:nvPr/>
        </p:nvSpPr>
        <p:spPr>
          <a:xfrm>
            <a:off x="1905000" y="5562600"/>
            <a:ext cx="1204901" cy="652364"/>
          </a:xfrm>
          <a:prstGeom prst="rect">
            <a:avLst/>
          </a:prstGeom>
        </p:spPr>
        <p:txBody>
          <a:bodyPr vert="horz" wrap="square" lIns="0" tIns="23755" rIns="0" bIns="0" rtlCol="0">
            <a:spAutoFit/>
          </a:bodyPr>
          <a:lstStyle/>
          <a:p>
            <a:pPr marL="93596" indent="-80768">
              <a:spcBef>
                <a:spcPts val="187"/>
              </a:spcBef>
              <a:buSzPct val="90000"/>
              <a:buAutoNum type="arabicPeriod" startAt="4"/>
              <a:tabLst>
                <a:tab pos="93596" algn="l"/>
              </a:tabLst>
            </a:pPr>
            <a:r>
              <a:rPr sz="1000" smtClean="0">
                <a:latin typeface="Arial"/>
                <a:cs typeface="Arial"/>
              </a:rPr>
              <a:t>Abrupt Breaking</a:t>
            </a:r>
            <a:r>
              <a:rPr sz="1000" spc="4" smtClean="0">
                <a:latin typeface="Arial"/>
                <a:cs typeface="Arial"/>
              </a:rPr>
              <a:t> </a:t>
            </a:r>
            <a:r>
              <a:rPr sz="1000" spc="-7" smtClean="0">
                <a:latin typeface="Arial"/>
                <a:cs typeface="Arial"/>
              </a:rPr>
              <a:t>-</a:t>
            </a:r>
            <a:r>
              <a:rPr sz="1000" spc="-19" smtClean="0">
                <a:latin typeface="Arial"/>
                <a:cs typeface="Arial"/>
              </a:rPr>
              <a:t>No</a:t>
            </a:r>
            <a:endParaRPr sz="1000" smtClean="0">
              <a:latin typeface="Arial"/>
              <a:cs typeface="Arial"/>
            </a:endParaRPr>
          </a:p>
          <a:p>
            <a:pPr marL="88370" indent="-80768">
              <a:spcBef>
                <a:spcPts val="112"/>
              </a:spcBef>
              <a:buSzPct val="90000"/>
              <a:buAutoNum type="arabicPeriod" startAt="4"/>
              <a:tabLst>
                <a:tab pos="88370" algn="l"/>
              </a:tabLst>
            </a:pPr>
            <a:r>
              <a:rPr sz="1000" smtClean="0">
                <a:latin typeface="Arial"/>
                <a:cs typeface="Arial"/>
              </a:rPr>
              <a:t>S</a:t>
            </a:r>
            <a:r>
              <a:rPr sz="1000" spc="-4" smtClean="0">
                <a:latin typeface="Arial"/>
                <a:cs typeface="Arial"/>
              </a:rPr>
              <a:t> </a:t>
            </a:r>
            <a:r>
              <a:rPr sz="1000" dirty="0">
                <a:latin typeface="Arial"/>
                <a:cs typeface="Arial"/>
              </a:rPr>
              <a:t>R Over</a:t>
            </a:r>
            <a:r>
              <a:rPr sz="1000" spc="-4" dirty="0">
                <a:latin typeface="Arial"/>
                <a:cs typeface="Arial"/>
              </a:rPr>
              <a:t> </a:t>
            </a:r>
            <a:r>
              <a:rPr sz="1000" dirty="0">
                <a:latin typeface="Arial"/>
                <a:cs typeface="Arial"/>
              </a:rPr>
              <a:t>speeding-</a:t>
            </a:r>
            <a:r>
              <a:rPr sz="700" spc="-19" dirty="0">
                <a:latin typeface="Arial"/>
                <a:cs typeface="Arial"/>
              </a:rPr>
              <a:t>No</a:t>
            </a:r>
            <a:endParaRPr sz="7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94943" y="103710"/>
            <a:ext cx="1174494" cy="132705"/>
          </a:xfrm>
          <a:prstGeom prst="rect">
            <a:avLst/>
          </a:prstGeom>
        </p:spPr>
        <p:txBody>
          <a:bodyPr vert="horz" wrap="square" lIns="0" tIns="9502" rIns="0" bIns="0" rtlCol="0">
            <a:spAutoFit/>
          </a:bodyPr>
          <a:lstStyle/>
          <a:p>
            <a:pPr marL="9502">
              <a:spcBef>
                <a:spcPts val="75"/>
              </a:spcBef>
            </a:pPr>
            <a:r>
              <a:rPr sz="800" b="1" spc="37" dirty="0">
                <a:solidFill>
                  <a:srgbClr val="783F04"/>
                </a:solidFill>
                <a:latin typeface="Liberation Sans Narrow"/>
                <a:cs typeface="Liberation Sans Narrow"/>
              </a:rPr>
              <a:t>NO</a:t>
            </a:r>
            <a:r>
              <a:rPr sz="800" b="1" spc="79" dirty="0">
                <a:solidFill>
                  <a:srgbClr val="783F04"/>
                </a:solidFill>
                <a:latin typeface="Liberation Sans Narrow"/>
                <a:cs typeface="Liberation Sans Narrow"/>
              </a:rPr>
              <a:t> </a:t>
            </a:r>
            <a:r>
              <a:rPr sz="800" b="1" dirty="0">
                <a:solidFill>
                  <a:srgbClr val="783F04"/>
                </a:solidFill>
                <a:latin typeface="Liberation Sans Narrow"/>
                <a:cs typeface="Liberation Sans Narrow"/>
              </a:rPr>
              <a:t>deficiency</a:t>
            </a:r>
            <a:r>
              <a:rPr sz="800" b="1" spc="79" dirty="0">
                <a:solidFill>
                  <a:srgbClr val="783F04"/>
                </a:solidFill>
                <a:latin typeface="Liberation Sans Narrow"/>
                <a:cs typeface="Liberation Sans Narrow"/>
              </a:rPr>
              <a:t> </a:t>
            </a:r>
            <a:r>
              <a:rPr sz="800" b="1" dirty="0">
                <a:solidFill>
                  <a:srgbClr val="783F04"/>
                </a:solidFill>
                <a:latin typeface="Liberation Sans Narrow"/>
                <a:cs typeface="Liberation Sans Narrow"/>
              </a:rPr>
              <a:t>found</a:t>
            </a:r>
            <a:r>
              <a:rPr sz="800" b="1" spc="79" dirty="0">
                <a:solidFill>
                  <a:srgbClr val="783F04"/>
                </a:solidFill>
                <a:latin typeface="Liberation Sans Narrow"/>
                <a:cs typeface="Liberation Sans Narrow"/>
              </a:rPr>
              <a:t> </a:t>
            </a:r>
            <a:r>
              <a:rPr sz="800" spc="-37" dirty="0">
                <a:solidFill>
                  <a:srgbClr val="783F04"/>
                </a:solidFill>
                <a:latin typeface="AoyagiKouzanFontT"/>
                <a:cs typeface="AoyagiKouzanFontT"/>
              </a:rPr>
              <a:t>✔</a:t>
            </a:r>
            <a:endParaRPr sz="800">
              <a:latin typeface="AoyagiKouzanFontT"/>
              <a:cs typeface="AoyagiKouzanFontT"/>
            </a:endParaRPr>
          </a:p>
        </p:txBody>
      </p:sp>
      <p:sp>
        <p:nvSpPr>
          <p:cNvPr id="3" name="object 3"/>
          <p:cNvSpPr txBox="1"/>
          <p:nvPr/>
        </p:nvSpPr>
        <p:spPr>
          <a:xfrm>
            <a:off x="542993" y="4515422"/>
            <a:ext cx="767249" cy="132705"/>
          </a:xfrm>
          <a:prstGeom prst="rect">
            <a:avLst/>
          </a:prstGeom>
        </p:spPr>
        <p:txBody>
          <a:bodyPr vert="horz" wrap="square" lIns="0" tIns="9502" rIns="0" bIns="0" rtlCol="0">
            <a:spAutoFit/>
          </a:bodyPr>
          <a:lstStyle/>
          <a:p>
            <a:pPr marL="9502">
              <a:spcBef>
                <a:spcPts val="75"/>
              </a:spcBef>
            </a:pPr>
            <a:r>
              <a:rPr sz="800" spc="-37" dirty="0">
                <a:solidFill>
                  <a:srgbClr val="783F04"/>
                </a:solidFill>
                <a:latin typeface="Trebuchet MS"/>
                <a:cs typeface="Trebuchet MS"/>
              </a:rPr>
              <a:t>Indian</a:t>
            </a:r>
            <a:r>
              <a:rPr sz="800" spc="-26" dirty="0">
                <a:solidFill>
                  <a:srgbClr val="783F04"/>
                </a:solidFill>
                <a:latin typeface="Trebuchet MS"/>
                <a:cs typeface="Trebuchet MS"/>
              </a:rPr>
              <a:t> </a:t>
            </a:r>
            <a:r>
              <a:rPr sz="800" spc="-34" dirty="0">
                <a:solidFill>
                  <a:srgbClr val="783F04"/>
                </a:solidFill>
                <a:latin typeface="Trebuchet MS"/>
                <a:cs typeface="Trebuchet MS"/>
              </a:rPr>
              <a:t>Railways</a:t>
            </a:r>
            <a:endParaRPr sz="800">
              <a:latin typeface="Trebuchet MS"/>
              <a:cs typeface="Trebuchet MS"/>
            </a:endParaRPr>
          </a:p>
        </p:txBody>
      </p:sp>
      <p:sp>
        <p:nvSpPr>
          <p:cNvPr id="4" name="object 4"/>
          <p:cNvSpPr txBox="1"/>
          <p:nvPr/>
        </p:nvSpPr>
        <p:spPr>
          <a:xfrm>
            <a:off x="7674026" y="4515422"/>
            <a:ext cx="657564" cy="132705"/>
          </a:xfrm>
          <a:prstGeom prst="rect">
            <a:avLst/>
          </a:prstGeom>
        </p:spPr>
        <p:txBody>
          <a:bodyPr vert="horz" wrap="square" lIns="0" tIns="9502" rIns="0" bIns="0" rtlCol="0">
            <a:spAutoFit/>
          </a:bodyPr>
          <a:lstStyle/>
          <a:p>
            <a:pPr marL="9502">
              <a:spcBef>
                <a:spcPts val="75"/>
              </a:spcBef>
            </a:pPr>
            <a:r>
              <a:rPr sz="800" dirty="0">
                <a:solidFill>
                  <a:srgbClr val="783F04"/>
                </a:solidFill>
                <a:latin typeface="Trebuchet MS"/>
                <a:cs typeface="Trebuchet MS"/>
              </a:rPr>
              <a:t>SPM</a:t>
            </a:r>
            <a:r>
              <a:rPr sz="800" spc="-4" dirty="0">
                <a:solidFill>
                  <a:srgbClr val="783F04"/>
                </a:solidFill>
                <a:latin typeface="Trebuchet MS"/>
                <a:cs typeface="Trebuchet MS"/>
              </a:rPr>
              <a:t> </a:t>
            </a:r>
            <a:r>
              <a:rPr sz="800" spc="-30" dirty="0">
                <a:solidFill>
                  <a:srgbClr val="783F04"/>
                </a:solidFill>
                <a:latin typeface="Trebuchet MS"/>
                <a:cs typeface="Trebuchet MS"/>
              </a:rPr>
              <a:t>Analysis</a:t>
            </a:r>
            <a:endParaRPr sz="800">
              <a:latin typeface="Trebuchet MS"/>
              <a:cs typeface="Trebuchet MS"/>
            </a:endParaRPr>
          </a:p>
        </p:txBody>
      </p:sp>
      <p:pic>
        <p:nvPicPr>
          <p:cNvPr id="5" name="object 5"/>
          <p:cNvPicPr/>
          <p:nvPr/>
        </p:nvPicPr>
        <p:blipFill>
          <a:blip r:embed="rId2" cstate="print"/>
          <a:stretch>
            <a:fillRect/>
          </a:stretch>
        </p:blipFill>
        <p:spPr>
          <a:xfrm>
            <a:off x="1026012" y="787646"/>
            <a:ext cx="7167968" cy="27495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180614" cy="707886"/>
          </a:xfrm>
          <a:prstGeom prst="rect">
            <a:avLst/>
          </a:prstGeom>
        </p:spPr>
        <p:txBody>
          <a:bodyPr wrap="none">
            <a:spAutoFit/>
          </a:bodyPr>
          <a:lstStyle/>
          <a:p>
            <a:r>
              <a:rPr lang="en-US" sz="4000" b="1" i="1" dirty="0" smtClean="0">
                <a:solidFill>
                  <a:srgbClr val="002060"/>
                </a:solidFill>
              </a:rPr>
              <a:t>CASE </a:t>
            </a:r>
            <a:r>
              <a:rPr lang="en-US" sz="4000" b="1" i="1" dirty="0" smtClean="0">
                <a:solidFill>
                  <a:srgbClr val="002060"/>
                </a:solidFill>
              </a:rPr>
              <a:t>STUDY-3</a:t>
            </a:r>
            <a:endParaRPr lang="en-US" sz="4000" b="1" i="1" dirty="0">
              <a:solidFill>
                <a:srgbClr val="00206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3681</TotalTime>
  <Words>3645</Words>
  <Application>Microsoft Office PowerPoint</Application>
  <PresentationFormat>On-screen Show (4:3)</PresentationFormat>
  <Paragraphs>1365</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 ELECTRIC TRAINING CENTRE GHAZIABAD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 निष्कर्ष       स्पीडोमीटर के Data Analysis के पश्चात् यह संज्ञान में आया है कि निम्न बिन्दुओ पर ध्यान देकर ड्राइविंग तकनीक में सुधर किया जा सकता है वह गाड़ियों का सुरक्षित संचालन किया जा सकता है स्पीडोमीटर डाटा के अनुसार निम्न लिखित बिन्दुओ पर ध्यान देना आवश्यक है |  1. LATE BRAKING :-  A) लोको पायलट को गाड़ी सञ्चालन के दौरान सिग्नल का संकेत एक पीला मिलने पर कोचिंग गाड़ी एवं खाली मालगाड़ी में गाड़ीकी गति अधिकतम 50 KMPH तथा भरी मालगाड़ी की गति 30 KMPH से अधिक नहीं होनी चाहिए।  B) लोको पायलट द्वारा गाड़ी की  गति  रुकने के स्थान  से 10 METER पहले 10 KMPH से अधिक नहीं होनी चाहिए।   </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ELECTRIC TRAINING CENTRE GHAZIABAD</dc:title>
  <dc:creator>PRINCIPAL_ETC_GZB</dc:creator>
  <cp:lastModifiedBy>PRINCIPAL_ETC_GZB</cp:lastModifiedBy>
  <cp:revision>115</cp:revision>
  <dcterms:created xsi:type="dcterms:W3CDTF">2024-12-19T04:57:19Z</dcterms:created>
  <dcterms:modified xsi:type="dcterms:W3CDTF">2024-12-31T06:55:57Z</dcterms:modified>
</cp:coreProperties>
</file>